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69" r:id="rId1"/>
  </p:sldMasterIdLst>
  <p:notesMasterIdLst>
    <p:notesMasterId r:id="rId76"/>
  </p:notesMasterIdLst>
  <p:handoutMasterIdLst>
    <p:handoutMasterId r:id="rId77"/>
  </p:handoutMasterIdLst>
  <p:sldIdLst>
    <p:sldId id="292" r:id="rId2"/>
    <p:sldId id="29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7CF11-AA3B-4014-BE91-DE22BB146547}" v="2" dt="2023-01-03T10:02:16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pem Przygody" userId="fe72c8a1-48c1-4ba7-b171-db07cc63a41c" providerId="ADAL" clId="{7C17CF11-AA3B-4014-BE91-DE22BB146547}"/>
    <pc:docChg chg="undo custSel addSld modSld">
      <pc:chgData name="Tropem Przygody" userId="fe72c8a1-48c1-4ba7-b171-db07cc63a41c" providerId="ADAL" clId="{7C17CF11-AA3B-4014-BE91-DE22BB146547}" dt="2023-01-03T10:04:42.387" v="83" actId="20577"/>
      <pc:docMkLst>
        <pc:docMk/>
      </pc:docMkLst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939760351" sldId="256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939760351" sldId="256"/>
            <ac:spMk id="2" creationId="{D3A4496B-8A5E-4173-AA50-CD41F319FC0E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582472278" sldId="257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582472278" sldId="257"/>
            <ac:spMk id="2" creationId="{8F95C680-B413-4938-B022-5D6636B88F5B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131490614" sldId="258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131490614" sldId="258"/>
            <ac:spMk id="2" creationId="{26A4A514-967B-4E83-B223-25A8C1737D9C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898520466" sldId="259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898520466" sldId="259"/>
            <ac:spMk id="2" creationId="{A2EC2B8F-0EA1-4C27-A491-0BCF85C1B1CA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287399579" sldId="260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287399579" sldId="260"/>
            <ac:spMk id="2" creationId="{3828BC60-8415-4CC2-A1F0-20BD71418C25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415600678" sldId="261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415600678" sldId="261"/>
            <ac:spMk id="2" creationId="{9E982ECF-AA99-42B9-B938-57AF6B22E1B9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908515316" sldId="262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908515316" sldId="262"/>
            <ac:spMk id="2" creationId="{0539FB04-12A6-4FE3-9EB1-0A7CC87ACC9B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285222815" sldId="263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285222815" sldId="263"/>
            <ac:spMk id="2" creationId="{48F4BFAE-76E0-4C6B-BE20-A869A42CB76F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409284718" sldId="264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409284718" sldId="264"/>
            <ac:spMk id="2" creationId="{6D1D1B41-3E97-4B2F-839D-A22D2A61070A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834448905" sldId="265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834448905" sldId="265"/>
            <ac:spMk id="2" creationId="{9EAD98DB-AC1A-4942-BD85-F1E5AEFA60D0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554882838" sldId="266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554882838" sldId="266"/>
            <ac:spMk id="2" creationId="{B6D204F6-DE5C-4C0C-B7FE-C883E16B36F9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206312374" sldId="267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206312374" sldId="267"/>
            <ac:spMk id="2" creationId="{F60A05AE-D47D-4F32-A28A-233DCF05D191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945628599" sldId="268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945628599" sldId="268"/>
            <ac:spMk id="2" creationId="{E752C6AC-6557-4746-8A69-76B044BF829C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518883635" sldId="269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518883635" sldId="269"/>
            <ac:spMk id="2" creationId="{EA633051-5E9F-4A5C-A28C-23608640DE15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1941722069" sldId="270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1941722069" sldId="270"/>
            <ac:spMk id="2" creationId="{028DE4DC-029D-492E-A509-61588CD77EC8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125639571" sldId="271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125639571" sldId="271"/>
            <ac:spMk id="2" creationId="{739E1F76-ADB1-449E-94D8-C07DA21CA302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1921986471" sldId="272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1921986471" sldId="272"/>
            <ac:spMk id="2" creationId="{ACCA8237-7D6F-4300-82F7-87C281C50D33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343949811" sldId="273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343949811" sldId="273"/>
            <ac:spMk id="2" creationId="{D21C4070-6892-42E4-B0B2-DAA8F6C101D1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4224397547" sldId="274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4224397547" sldId="274"/>
            <ac:spMk id="2" creationId="{B4FE4EA3-6411-4054-9DE0-4E4E3DF1EB70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1168724448" sldId="275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1168724448" sldId="275"/>
            <ac:spMk id="2" creationId="{179E46C8-5255-4DCB-B3BB-603B0627F315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723880262" sldId="276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723880262" sldId="276"/>
            <ac:spMk id="2" creationId="{E73DBEDC-96BC-4322-B662-DD1289775E8C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324186309" sldId="277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324186309" sldId="277"/>
            <ac:spMk id="2" creationId="{628F32A5-2705-4EB7-A57A-35968D622EB9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235780181" sldId="278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235780181" sldId="278"/>
            <ac:spMk id="2" creationId="{02FB3E17-38BF-40E0-8B18-4EC8850AD310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980326882" sldId="279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980326882" sldId="279"/>
            <ac:spMk id="2" creationId="{75BFB46E-340F-434A-8B0C-AB7ED2DFE180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1624895756" sldId="280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1624895756" sldId="280"/>
            <ac:spMk id="2" creationId="{64E0BDC0-25CF-458C-A767-252C7667850E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932704824" sldId="281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932704824" sldId="281"/>
            <ac:spMk id="2" creationId="{6868061B-C112-4E82-BCA6-C79182853832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1477196428" sldId="282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1477196428" sldId="282"/>
            <ac:spMk id="2" creationId="{BB3C4182-B170-46B6-B7A5-DB36DDD3AB7E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261019261" sldId="283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261019261" sldId="283"/>
            <ac:spMk id="2" creationId="{01BDF31E-D4A7-4348-AE4C-5505DB07C0DE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773302850" sldId="284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773302850" sldId="284"/>
            <ac:spMk id="2" creationId="{ECF56039-296E-4F0D-9005-082005CB373C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2462213169" sldId="285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2462213169" sldId="285"/>
            <ac:spMk id="2" creationId="{C3A34428-ACF9-4EC6-9825-306719E0D23E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986736605" sldId="286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986736605" sldId="286"/>
            <ac:spMk id="2" creationId="{70E9D520-B641-453C-84D9-C489B6F86CEC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752141112" sldId="287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752141112" sldId="287"/>
            <ac:spMk id="2" creationId="{B09C19E5-473C-43C9-8A67-DE2617ED9EF4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1457277850" sldId="288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1457277850" sldId="288"/>
            <ac:spMk id="2" creationId="{2482D984-3476-4F40-93B5-148E272E37C4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491372622" sldId="289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491372622" sldId="289"/>
            <ac:spMk id="2" creationId="{C67AAE7F-FD6E-43E1-847C-E839194D56C0}"/>
          </ac:spMkLst>
        </pc:spChg>
      </pc:sldChg>
      <pc:sldChg chg="modSp mod">
        <pc:chgData name="Tropem Przygody" userId="fe72c8a1-48c1-4ba7-b171-db07cc63a41c" providerId="ADAL" clId="{7C17CF11-AA3B-4014-BE91-DE22BB146547}" dt="2023-01-03T10:01:59.997" v="2" actId="20577"/>
        <pc:sldMkLst>
          <pc:docMk/>
          <pc:sldMk cId="2254764840" sldId="290"/>
        </pc:sldMkLst>
        <pc:spChg chg="mod">
          <ac:chgData name="Tropem Przygody" userId="fe72c8a1-48c1-4ba7-b171-db07cc63a41c" providerId="ADAL" clId="{7C17CF11-AA3B-4014-BE91-DE22BB146547}" dt="2023-01-03T10:01:59.997" v="2" actId="20577"/>
          <ac:spMkLst>
            <pc:docMk/>
            <pc:sldMk cId="2254764840" sldId="290"/>
            <ac:spMk id="2" creationId="{C5F98FA3-2555-4995-A6EA-8DB3DD1F7399}"/>
          </ac:spMkLst>
        </pc:spChg>
      </pc:sldChg>
      <pc:sldChg chg="modSp mod">
        <pc:chgData name="Tropem Przygody" userId="fe72c8a1-48c1-4ba7-b171-db07cc63a41c" providerId="ADAL" clId="{7C17CF11-AA3B-4014-BE91-DE22BB146547}" dt="2023-01-03T10:02:06.035" v="4" actId="20577"/>
        <pc:sldMkLst>
          <pc:docMk/>
          <pc:sldMk cId="286880497" sldId="291"/>
        </pc:sldMkLst>
        <pc:spChg chg="mod">
          <ac:chgData name="Tropem Przygody" userId="fe72c8a1-48c1-4ba7-b171-db07cc63a41c" providerId="ADAL" clId="{7C17CF11-AA3B-4014-BE91-DE22BB146547}" dt="2023-01-03T10:02:06.035" v="4" actId="20577"/>
          <ac:spMkLst>
            <pc:docMk/>
            <pc:sldMk cId="286880497" sldId="291"/>
            <ac:spMk id="2" creationId="{CC4FC0DA-D50E-4F17-A0E2-178EE71B8711}"/>
          </ac:spMkLst>
        </pc:spChg>
      </pc:sldChg>
      <pc:sldChg chg="modSp">
        <pc:chgData name="Tropem Przygody" userId="fe72c8a1-48c1-4ba7-b171-db07cc63a41c" providerId="ADAL" clId="{7C17CF11-AA3B-4014-BE91-DE22BB146547}" dt="2023-01-03T10:01:49.223" v="0"/>
        <pc:sldMkLst>
          <pc:docMk/>
          <pc:sldMk cId="3253047890" sldId="293"/>
        </pc:sldMkLst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253047890" sldId="293"/>
            <ac:spMk id="12" creationId="{A4D8774F-8D6B-4225-9A87-E685DD5B464D}"/>
          </ac:spMkLst>
        </pc:spChg>
        <pc:spChg chg="mod">
          <ac:chgData name="Tropem Przygody" userId="fe72c8a1-48c1-4ba7-b171-db07cc63a41c" providerId="ADAL" clId="{7C17CF11-AA3B-4014-BE91-DE22BB146547}" dt="2023-01-03T10:01:49.223" v="0"/>
          <ac:spMkLst>
            <pc:docMk/>
            <pc:sldMk cId="3253047890" sldId="293"/>
            <ac:spMk id="13" creationId="{2C49E359-F67B-4007-810D-B3C1D80415F9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24.748" v="6" actId="20577"/>
        <pc:sldMkLst>
          <pc:docMk/>
          <pc:sldMk cId="1393250214" sldId="294"/>
        </pc:sldMkLst>
        <pc:spChg chg="mod">
          <ac:chgData name="Tropem Przygody" userId="fe72c8a1-48c1-4ba7-b171-db07cc63a41c" providerId="ADAL" clId="{7C17CF11-AA3B-4014-BE91-DE22BB146547}" dt="2023-01-03T10:02:24.748" v="6" actId="20577"/>
          <ac:spMkLst>
            <pc:docMk/>
            <pc:sldMk cId="1393250214" sldId="294"/>
            <ac:spMk id="2" creationId="{D3A4496B-8A5E-4173-AA50-CD41F319FC0E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27.878" v="7" actId="20577"/>
        <pc:sldMkLst>
          <pc:docMk/>
          <pc:sldMk cId="1212537953" sldId="295"/>
        </pc:sldMkLst>
        <pc:spChg chg="mod">
          <ac:chgData name="Tropem Przygody" userId="fe72c8a1-48c1-4ba7-b171-db07cc63a41c" providerId="ADAL" clId="{7C17CF11-AA3B-4014-BE91-DE22BB146547}" dt="2023-01-03T10:02:27.878" v="7" actId="20577"/>
          <ac:spMkLst>
            <pc:docMk/>
            <pc:sldMk cId="1212537953" sldId="295"/>
            <ac:spMk id="2" creationId="{8F95C680-B413-4938-B022-5D6636B88F5B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30.017" v="8" actId="20577"/>
        <pc:sldMkLst>
          <pc:docMk/>
          <pc:sldMk cId="1662291169" sldId="296"/>
        </pc:sldMkLst>
        <pc:spChg chg="mod">
          <ac:chgData name="Tropem Przygody" userId="fe72c8a1-48c1-4ba7-b171-db07cc63a41c" providerId="ADAL" clId="{7C17CF11-AA3B-4014-BE91-DE22BB146547}" dt="2023-01-03T10:02:30.017" v="8" actId="20577"/>
          <ac:spMkLst>
            <pc:docMk/>
            <pc:sldMk cId="1662291169" sldId="296"/>
            <ac:spMk id="2" creationId="{26A4A514-967B-4E83-B223-25A8C1737D9C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32.572" v="9" actId="20577"/>
        <pc:sldMkLst>
          <pc:docMk/>
          <pc:sldMk cId="219503641" sldId="297"/>
        </pc:sldMkLst>
        <pc:spChg chg="mod">
          <ac:chgData name="Tropem Przygody" userId="fe72c8a1-48c1-4ba7-b171-db07cc63a41c" providerId="ADAL" clId="{7C17CF11-AA3B-4014-BE91-DE22BB146547}" dt="2023-01-03T10:02:32.572" v="9" actId="20577"/>
          <ac:spMkLst>
            <pc:docMk/>
            <pc:sldMk cId="219503641" sldId="297"/>
            <ac:spMk id="2" creationId="{A2EC2B8F-0EA1-4C27-A491-0BCF85C1B1CA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39.779" v="12" actId="20577"/>
        <pc:sldMkLst>
          <pc:docMk/>
          <pc:sldMk cId="2285893138" sldId="298"/>
        </pc:sldMkLst>
        <pc:spChg chg="mod">
          <ac:chgData name="Tropem Przygody" userId="fe72c8a1-48c1-4ba7-b171-db07cc63a41c" providerId="ADAL" clId="{7C17CF11-AA3B-4014-BE91-DE22BB146547}" dt="2023-01-03T10:02:39.779" v="12" actId="20577"/>
          <ac:spMkLst>
            <pc:docMk/>
            <pc:sldMk cId="2285893138" sldId="298"/>
            <ac:spMk id="2" creationId="{3828BC60-8415-4CC2-A1F0-20BD71418C25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42.361" v="15" actId="20577"/>
        <pc:sldMkLst>
          <pc:docMk/>
          <pc:sldMk cId="4116401299" sldId="299"/>
        </pc:sldMkLst>
        <pc:spChg chg="mod">
          <ac:chgData name="Tropem Przygody" userId="fe72c8a1-48c1-4ba7-b171-db07cc63a41c" providerId="ADAL" clId="{7C17CF11-AA3B-4014-BE91-DE22BB146547}" dt="2023-01-03T10:02:42.361" v="15" actId="20577"/>
          <ac:spMkLst>
            <pc:docMk/>
            <pc:sldMk cId="4116401299" sldId="299"/>
            <ac:spMk id="2" creationId="{9E982ECF-AA99-42B9-B938-57AF6B22E1B9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56.661" v="21" actId="20577"/>
        <pc:sldMkLst>
          <pc:docMk/>
          <pc:sldMk cId="1510273998" sldId="300"/>
        </pc:sldMkLst>
        <pc:spChg chg="mod">
          <ac:chgData name="Tropem Przygody" userId="fe72c8a1-48c1-4ba7-b171-db07cc63a41c" providerId="ADAL" clId="{7C17CF11-AA3B-4014-BE91-DE22BB146547}" dt="2023-01-03T10:02:56.661" v="21" actId="20577"/>
          <ac:spMkLst>
            <pc:docMk/>
            <pc:sldMk cId="1510273998" sldId="300"/>
            <ac:spMk id="2" creationId="{0539FB04-12A6-4FE3-9EB1-0A7CC87ACC9B}"/>
          </ac:spMkLst>
        </pc:spChg>
      </pc:sldChg>
      <pc:sldChg chg="modSp add mod">
        <pc:chgData name="Tropem Przygody" userId="fe72c8a1-48c1-4ba7-b171-db07cc63a41c" providerId="ADAL" clId="{7C17CF11-AA3B-4014-BE91-DE22BB146547}" dt="2023-01-03T10:02:59.614" v="23" actId="20577"/>
        <pc:sldMkLst>
          <pc:docMk/>
          <pc:sldMk cId="2714753974" sldId="301"/>
        </pc:sldMkLst>
        <pc:spChg chg="mod">
          <ac:chgData name="Tropem Przygody" userId="fe72c8a1-48c1-4ba7-b171-db07cc63a41c" providerId="ADAL" clId="{7C17CF11-AA3B-4014-BE91-DE22BB146547}" dt="2023-01-03T10:02:59.614" v="23" actId="20577"/>
          <ac:spMkLst>
            <pc:docMk/>
            <pc:sldMk cId="2714753974" sldId="301"/>
            <ac:spMk id="2" creationId="{48F4BFAE-76E0-4C6B-BE20-A869A42CB76F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03.031" v="25" actId="20577"/>
        <pc:sldMkLst>
          <pc:docMk/>
          <pc:sldMk cId="2654673763" sldId="302"/>
        </pc:sldMkLst>
        <pc:spChg chg="mod">
          <ac:chgData name="Tropem Przygody" userId="fe72c8a1-48c1-4ba7-b171-db07cc63a41c" providerId="ADAL" clId="{7C17CF11-AA3B-4014-BE91-DE22BB146547}" dt="2023-01-03T10:03:03.031" v="25" actId="20577"/>
          <ac:spMkLst>
            <pc:docMk/>
            <pc:sldMk cId="2654673763" sldId="302"/>
            <ac:spMk id="2" creationId="{6D1D1B41-3E97-4B2F-839D-A22D2A61070A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05.895" v="27" actId="20577"/>
        <pc:sldMkLst>
          <pc:docMk/>
          <pc:sldMk cId="995572081" sldId="303"/>
        </pc:sldMkLst>
        <pc:spChg chg="mod">
          <ac:chgData name="Tropem Przygody" userId="fe72c8a1-48c1-4ba7-b171-db07cc63a41c" providerId="ADAL" clId="{7C17CF11-AA3B-4014-BE91-DE22BB146547}" dt="2023-01-03T10:03:05.895" v="27" actId="20577"/>
          <ac:spMkLst>
            <pc:docMk/>
            <pc:sldMk cId="995572081" sldId="303"/>
            <ac:spMk id="2" creationId="{9EAD98DB-AC1A-4942-BD85-F1E5AEFA60D0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09.108" v="29" actId="20577"/>
        <pc:sldMkLst>
          <pc:docMk/>
          <pc:sldMk cId="1035400300" sldId="304"/>
        </pc:sldMkLst>
        <pc:spChg chg="mod">
          <ac:chgData name="Tropem Przygody" userId="fe72c8a1-48c1-4ba7-b171-db07cc63a41c" providerId="ADAL" clId="{7C17CF11-AA3B-4014-BE91-DE22BB146547}" dt="2023-01-03T10:03:09.108" v="29" actId="20577"/>
          <ac:spMkLst>
            <pc:docMk/>
            <pc:sldMk cId="1035400300" sldId="304"/>
            <ac:spMk id="2" creationId="{B6D204F6-DE5C-4C0C-B7FE-C883E16B36F9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12.354" v="31" actId="20577"/>
        <pc:sldMkLst>
          <pc:docMk/>
          <pc:sldMk cId="3825000939" sldId="305"/>
        </pc:sldMkLst>
        <pc:spChg chg="mod">
          <ac:chgData name="Tropem Przygody" userId="fe72c8a1-48c1-4ba7-b171-db07cc63a41c" providerId="ADAL" clId="{7C17CF11-AA3B-4014-BE91-DE22BB146547}" dt="2023-01-03T10:03:12.354" v="31" actId="20577"/>
          <ac:spMkLst>
            <pc:docMk/>
            <pc:sldMk cId="3825000939" sldId="305"/>
            <ac:spMk id="2" creationId="{F60A05AE-D47D-4F32-A28A-233DCF05D191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14.787" v="33" actId="20577"/>
        <pc:sldMkLst>
          <pc:docMk/>
          <pc:sldMk cId="3374080324" sldId="306"/>
        </pc:sldMkLst>
        <pc:spChg chg="mod">
          <ac:chgData name="Tropem Przygody" userId="fe72c8a1-48c1-4ba7-b171-db07cc63a41c" providerId="ADAL" clId="{7C17CF11-AA3B-4014-BE91-DE22BB146547}" dt="2023-01-03T10:03:14.787" v="33" actId="20577"/>
          <ac:spMkLst>
            <pc:docMk/>
            <pc:sldMk cId="3374080324" sldId="306"/>
            <ac:spMk id="2" creationId="{E752C6AC-6557-4746-8A69-76B044BF829C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17.375" v="35" actId="20577"/>
        <pc:sldMkLst>
          <pc:docMk/>
          <pc:sldMk cId="3930210971" sldId="307"/>
        </pc:sldMkLst>
        <pc:spChg chg="mod">
          <ac:chgData name="Tropem Przygody" userId="fe72c8a1-48c1-4ba7-b171-db07cc63a41c" providerId="ADAL" clId="{7C17CF11-AA3B-4014-BE91-DE22BB146547}" dt="2023-01-03T10:03:17.375" v="35" actId="20577"/>
          <ac:spMkLst>
            <pc:docMk/>
            <pc:sldMk cId="3930210971" sldId="307"/>
            <ac:spMk id="2" creationId="{EA633051-5E9F-4A5C-A28C-23608640DE15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21.043" v="37" actId="20577"/>
        <pc:sldMkLst>
          <pc:docMk/>
          <pc:sldMk cId="974348320" sldId="308"/>
        </pc:sldMkLst>
        <pc:spChg chg="mod">
          <ac:chgData name="Tropem Przygody" userId="fe72c8a1-48c1-4ba7-b171-db07cc63a41c" providerId="ADAL" clId="{7C17CF11-AA3B-4014-BE91-DE22BB146547}" dt="2023-01-03T10:03:21.043" v="37" actId="20577"/>
          <ac:spMkLst>
            <pc:docMk/>
            <pc:sldMk cId="974348320" sldId="308"/>
            <ac:spMk id="2" creationId="{028DE4DC-029D-492E-A509-61588CD77EC8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24.755" v="39" actId="20577"/>
        <pc:sldMkLst>
          <pc:docMk/>
          <pc:sldMk cId="2529007727" sldId="309"/>
        </pc:sldMkLst>
        <pc:spChg chg="mod">
          <ac:chgData name="Tropem Przygody" userId="fe72c8a1-48c1-4ba7-b171-db07cc63a41c" providerId="ADAL" clId="{7C17CF11-AA3B-4014-BE91-DE22BB146547}" dt="2023-01-03T10:03:24.755" v="39" actId="20577"/>
          <ac:spMkLst>
            <pc:docMk/>
            <pc:sldMk cId="2529007727" sldId="309"/>
            <ac:spMk id="2" creationId="{739E1F76-ADB1-449E-94D8-C07DA21CA302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29.317" v="41" actId="20577"/>
        <pc:sldMkLst>
          <pc:docMk/>
          <pc:sldMk cId="1380197242" sldId="310"/>
        </pc:sldMkLst>
        <pc:spChg chg="mod">
          <ac:chgData name="Tropem Przygody" userId="fe72c8a1-48c1-4ba7-b171-db07cc63a41c" providerId="ADAL" clId="{7C17CF11-AA3B-4014-BE91-DE22BB146547}" dt="2023-01-03T10:03:29.317" v="41" actId="20577"/>
          <ac:spMkLst>
            <pc:docMk/>
            <pc:sldMk cId="1380197242" sldId="310"/>
            <ac:spMk id="2" creationId="{ACCA8237-7D6F-4300-82F7-87C281C50D33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32.589" v="43" actId="20577"/>
        <pc:sldMkLst>
          <pc:docMk/>
          <pc:sldMk cId="3063199694" sldId="311"/>
        </pc:sldMkLst>
        <pc:spChg chg="mod">
          <ac:chgData name="Tropem Przygody" userId="fe72c8a1-48c1-4ba7-b171-db07cc63a41c" providerId="ADAL" clId="{7C17CF11-AA3B-4014-BE91-DE22BB146547}" dt="2023-01-03T10:03:32.589" v="43" actId="20577"/>
          <ac:spMkLst>
            <pc:docMk/>
            <pc:sldMk cId="3063199694" sldId="311"/>
            <ac:spMk id="2" creationId="{D21C4070-6892-42E4-B0B2-DAA8F6C101D1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35.750" v="45" actId="20577"/>
        <pc:sldMkLst>
          <pc:docMk/>
          <pc:sldMk cId="1068272668" sldId="312"/>
        </pc:sldMkLst>
        <pc:spChg chg="mod">
          <ac:chgData name="Tropem Przygody" userId="fe72c8a1-48c1-4ba7-b171-db07cc63a41c" providerId="ADAL" clId="{7C17CF11-AA3B-4014-BE91-DE22BB146547}" dt="2023-01-03T10:03:35.750" v="45" actId="20577"/>
          <ac:spMkLst>
            <pc:docMk/>
            <pc:sldMk cId="1068272668" sldId="312"/>
            <ac:spMk id="2" creationId="{B4FE4EA3-6411-4054-9DE0-4E4E3DF1EB70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38.645" v="47" actId="20577"/>
        <pc:sldMkLst>
          <pc:docMk/>
          <pc:sldMk cId="65328995" sldId="313"/>
        </pc:sldMkLst>
        <pc:spChg chg="mod">
          <ac:chgData name="Tropem Przygody" userId="fe72c8a1-48c1-4ba7-b171-db07cc63a41c" providerId="ADAL" clId="{7C17CF11-AA3B-4014-BE91-DE22BB146547}" dt="2023-01-03T10:03:38.645" v="47" actId="20577"/>
          <ac:spMkLst>
            <pc:docMk/>
            <pc:sldMk cId="65328995" sldId="313"/>
            <ac:spMk id="2" creationId="{179E46C8-5255-4DCB-B3BB-603B0627F315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43.128" v="49" actId="20577"/>
        <pc:sldMkLst>
          <pc:docMk/>
          <pc:sldMk cId="239461573" sldId="314"/>
        </pc:sldMkLst>
        <pc:spChg chg="mod">
          <ac:chgData name="Tropem Przygody" userId="fe72c8a1-48c1-4ba7-b171-db07cc63a41c" providerId="ADAL" clId="{7C17CF11-AA3B-4014-BE91-DE22BB146547}" dt="2023-01-03T10:03:43.128" v="49" actId="20577"/>
          <ac:spMkLst>
            <pc:docMk/>
            <pc:sldMk cId="239461573" sldId="314"/>
            <ac:spMk id="2" creationId="{E73DBEDC-96BC-4322-B662-DD1289775E8C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52.235" v="51" actId="20577"/>
        <pc:sldMkLst>
          <pc:docMk/>
          <pc:sldMk cId="4025699274" sldId="315"/>
        </pc:sldMkLst>
        <pc:spChg chg="mod">
          <ac:chgData name="Tropem Przygody" userId="fe72c8a1-48c1-4ba7-b171-db07cc63a41c" providerId="ADAL" clId="{7C17CF11-AA3B-4014-BE91-DE22BB146547}" dt="2023-01-03T10:03:52.235" v="51" actId="20577"/>
          <ac:spMkLst>
            <pc:docMk/>
            <pc:sldMk cId="4025699274" sldId="315"/>
            <ac:spMk id="2" creationId="{628F32A5-2705-4EB7-A57A-35968D622EB9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55.870" v="53" actId="20577"/>
        <pc:sldMkLst>
          <pc:docMk/>
          <pc:sldMk cId="1062715994" sldId="316"/>
        </pc:sldMkLst>
        <pc:spChg chg="mod">
          <ac:chgData name="Tropem Przygody" userId="fe72c8a1-48c1-4ba7-b171-db07cc63a41c" providerId="ADAL" clId="{7C17CF11-AA3B-4014-BE91-DE22BB146547}" dt="2023-01-03T10:03:55.870" v="53" actId="20577"/>
          <ac:spMkLst>
            <pc:docMk/>
            <pc:sldMk cId="1062715994" sldId="316"/>
            <ac:spMk id="2" creationId="{02FB3E17-38BF-40E0-8B18-4EC8850AD310}"/>
          </ac:spMkLst>
        </pc:spChg>
      </pc:sldChg>
      <pc:sldChg chg="modSp add mod">
        <pc:chgData name="Tropem Przygody" userId="fe72c8a1-48c1-4ba7-b171-db07cc63a41c" providerId="ADAL" clId="{7C17CF11-AA3B-4014-BE91-DE22BB146547}" dt="2023-01-03T10:03:59.340" v="55" actId="20577"/>
        <pc:sldMkLst>
          <pc:docMk/>
          <pc:sldMk cId="1111856604" sldId="317"/>
        </pc:sldMkLst>
        <pc:spChg chg="mod">
          <ac:chgData name="Tropem Przygody" userId="fe72c8a1-48c1-4ba7-b171-db07cc63a41c" providerId="ADAL" clId="{7C17CF11-AA3B-4014-BE91-DE22BB146547}" dt="2023-01-03T10:03:59.340" v="55" actId="20577"/>
          <ac:spMkLst>
            <pc:docMk/>
            <pc:sldMk cId="1111856604" sldId="317"/>
            <ac:spMk id="2" creationId="{75BFB46E-340F-434A-8B0C-AB7ED2DFE180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02.446" v="57" actId="20577"/>
        <pc:sldMkLst>
          <pc:docMk/>
          <pc:sldMk cId="1015502502" sldId="318"/>
        </pc:sldMkLst>
        <pc:spChg chg="mod">
          <ac:chgData name="Tropem Przygody" userId="fe72c8a1-48c1-4ba7-b171-db07cc63a41c" providerId="ADAL" clId="{7C17CF11-AA3B-4014-BE91-DE22BB146547}" dt="2023-01-03T10:04:02.446" v="57" actId="20577"/>
          <ac:spMkLst>
            <pc:docMk/>
            <pc:sldMk cId="1015502502" sldId="318"/>
            <ac:spMk id="2" creationId="{64E0BDC0-25CF-458C-A767-252C7667850E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05.482" v="59" actId="20577"/>
        <pc:sldMkLst>
          <pc:docMk/>
          <pc:sldMk cId="3753264209" sldId="319"/>
        </pc:sldMkLst>
        <pc:spChg chg="mod">
          <ac:chgData name="Tropem Przygody" userId="fe72c8a1-48c1-4ba7-b171-db07cc63a41c" providerId="ADAL" clId="{7C17CF11-AA3B-4014-BE91-DE22BB146547}" dt="2023-01-03T10:04:05.482" v="59" actId="20577"/>
          <ac:spMkLst>
            <pc:docMk/>
            <pc:sldMk cId="3753264209" sldId="319"/>
            <ac:spMk id="2" creationId="{6868061B-C112-4E82-BCA6-C79182853832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08.636" v="61" actId="20577"/>
        <pc:sldMkLst>
          <pc:docMk/>
          <pc:sldMk cId="547439529" sldId="320"/>
        </pc:sldMkLst>
        <pc:spChg chg="mod">
          <ac:chgData name="Tropem Przygody" userId="fe72c8a1-48c1-4ba7-b171-db07cc63a41c" providerId="ADAL" clId="{7C17CF11-AA3B-4014-BE91-DE22BB146547}" dt="2023-01-03T10:04:08.636" v="61" actId="20577"/>
          <ac:spMkLst>
            <pc:docMk/>
            <pc:sldMk cId="547439529" sldId="320"/>
            <ac:spMk id="2" creationId="{BB3C4182-B170-46B6-B7A5-DB36DDD3AB7E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11.773" v="63" actId="20577"/>
        <pc:sldMkLst>
          <pc:docMk/>
          <pc:sldMk cId="534859451" sldId="321"/>
        </pc:sldMkLst>
        <pc:spChg chg="mod">
          <ac:chgData name="Tropem Przygody" userId="fe72c8a1-48c1-4ba7-b171-db07cc63a41c" providerId="ADAL" clId="{7C17CF11-AA3B-4014-BE91-DE22BB146547}" dt="2023-01-03T10:04:11.773" v="63" actId="20577"/>
          <ac:spMkLst>
            <pc:docMk/>
            <pc:sldMk cId="534859451" sldId="321"/>
            <ac:spMk id="2" creationId="{01BDF31E-D4A7-4348-AE4C-5505DB07C0DE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14.513" v="65" actId="20577"/>
        <pc:sldMkLst>
          <pc:docMk/>
          <pc:sldMk cId="315295352" sldId="322"/>
        </pc:sldMkLst>
        <pc:spChg chg="mod">
          <ac:chgData name="Tropem Przygody" userId="fe72c8a1-48c1-4ba7-b171-db07cc63a41c" providerId="ADAL" clId="{7C17CF11-AA3B-4014-BE91-DE22BB146547}" dt="2023-01-03T10:04:14.513" v="65" actId="20577"/>
          <ac:spMkLst>
            <pc:docMk/>
            <pc:sldMk cId="315295352" sldId="322"/>
            <ac:spMk id="2" creationId="{ECF56039-296E-4F0D-9005-082005CB373C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17.318" v="67" actId="20577"/>
        <pc:sldMkLst>
          <pc:docMk/>
          <pc:sldMk cId="416338567" sldId="323"/>
        </pc:sldMkLst>
        <pc:spChg chg="mod">
          <ac:chgData name="Tropem Przygody" userId="fe72c8a1-48c1-4ba7-b171-db07cc63a41c" providerId="ADAL" clId="{7C17CF11-AA3B-4014-BE91-DE22BB146547}" dt="2023-01-03T10:04:17.318" v="67" actId="20577"/>
          <ac:spMkLst>
            <pc:docMk/>
            <pc:sldMk cId="416338567" sldId="323"/>
            <ac:spMk id="2" creationId="{C3A34428-ACF9-4EC6-9825-306719E0D23E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20.609" v="69" actId="20577"/>
        <pc:sldMkLst>
          <pc:docMk/>
          <pc:sldMk cId="1986495688" sldId="324"/>
        </pc:sldMkLst>
        <pc:spChg chg="mod">
          <ac:chgData name="Tropem Przygody" userId="fe72c8a1-48c1-4ba7-b171-db07cc63a41c" providerId="ADAL" clId="{7C17CF11-AA3B-4014-BE91-DE22BB146547}" dt="2023-01-03T10:04:20.609" v="69" actId="20577"/>
          <ac:spMkLst>
            <pc:docMk/>
            <pc:sldMk cId="1986495688" sldId="324"/>
            <ac:spMk id="2" creationId="{70E9D520-B641-453C-84D9-C489B6F86CEC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23.876" v="71" actId="20577"/>
        <pc:sldMkLst>
          <pc:docMk/>
          <pc:sldMk cId="3311198259" sldId="325"/>
        </pc:sldMkLst>
        <pc:spChg chg="mod">
          <ac:chgData name="Tropem Przygody" userId="fe72c8a1-48c1-4ba7-b171-db07cc63a41c" providerId="ADAL" clId="{7C17CF11-AA3B-4014-BE91-DE22BB146547}" dt="2023-01-03T10:04:23.876" v="71" actId="20577"/>
          <ac:spMkLst>
            <pc:docMk/>
            <pc:sldMk cId="3311198259" sldId="325"/>
            <ac:spMk id="2" creationId="{B09C19E5-473C-43C9-8A67-DE2617ED9EF4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30.517" v="77" actId="20577"/>
        <pc:sldMkLst>
          <pc:docMk/>
          <pc:sldMk cId="4221438490" sldId="326"/>
        </pc:sldMkLst>
        <pc:spChg chg="mod">
          <ac:chgData name="Tropem Przygody" userId="fe72c8a1-48c1-4ba7-b171-db07cc63a41c" providerId="ADAL" clId="{7C17CF11-AA3B-4014-BE91-DE22BB146547}" dt="2023-01-03T10:04:30.517" v="77" actId="20577"/>
          <ac:spMkLst>
            <pc:docMk/>
            <pc:sldMk cId="4221438490" sldId="326"/>
            <ac:spMk id="2" creationId="{2482D984-3476-4F40-93B5-148E272E37C4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35.083" v="79" actId="20577"/>
        <pc:sldMkLst>
          <pc:docMk/>
          <pc:sldMk cId="280417885" sldId="327"/>
        </pc:sldMkLst>
        <pc:spChg chg="mod">
          <ac:chgData name="Tropem Przygody" userId="fe72c8a1-48c1-4ba7-b171-db07cc63a41c" providerId="ADAL" clId="{7C17CF11-AA3B-4014-BE91-DE22BB146547}" dt="2023-01-03T10:04:35.083" v="79" actId="20577"/>
          <ac:spMkLst>
            <pc:docMk/>
            <pc:sldMk cId="280417885" sldId="327"/>
            <ac:spMk id="2" creationId="{C67AAE7F-FD6E-43E1-847C-E839194D56C0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37.767" v="81" actId="20577"/>
        <pc:sldMkLst>
          <pc:docMk/>
          <pc:sldMk cId="1347187319" sldId="328"/>
        </pc:sldMkLst>
        <pc:spChg chg="mod">
          <ac:chgData name="Tropem Przygody" userId="fe72c8a1-48c1-4ba7-b171-db07cc63a41c" providerId="ADAL" clId="{7C17CF11-AA3B-4014-BE91-DE22BB146547}" dt="2023-01-03T10:04:37.767" v="81" actId="20577"/>
          <ac:spMkLst>
            <pc:docMk/>
            <pc:sldMk cId="1347187319" sldId="328"/>
            <ac:spMk id="2" creationId="{C5F98FA3-2555-4995-A6EA-8DB3DD1F7399}"/>
          </ac:spMkLst>
        </pc:spChg>
      </pc:sldChg>
      <pc:sldChg chg="modSp add mod">
        <pc:chgData name="Tropem Przygody" userId="fe72c8a1-48c1-4ba7-b171-db07cc63a41c" providerId="ADAL" clId="{7C17CF11-AA3B-4014-BE91-DE22BB146547}" dt="2023-01-03T10:04:42.387" v="83" actId="20577"/>
        <pc:sldMkLst>
          <pc:docMk/>
          <pc:sldMk cId="1007098751" sldId="329"/>
        </pc:sldMkLst>
        <pc:spChg chg="mod">
          <ac:chgData name="Tropem Przygody" userId="fe72c8a1-48c1-4ba7-b171-db07cc63a41c" providerId="ADAL" clId="{7C17CF11-AA3B-4014-BE91-DE22BB146547}" dt="2023-01-03T10:04:42.387" v="83" actId="20577"/>
          <ac:spMkLst>
            <pc:docMk/>
            <pc:sldMk cId="1007098751" sldId="329"/>
            <ac:spMk id="2" creationId="{CC4FC0DA-D50E-4F17-A0E2-178EE71B871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83278-5F7E-4AA0-9EBD-05D522F1D4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5FC6F0-6D2C-4F8F-A4F4-58C2F8054593}">
      <dgm:prSet/>
      <dgm:spPr/>
      <dgm:t>
        <a:bodyPr/>
        <a:lstStyle/>
        <a:p>
          <a:pPr algn="ctr"/>
          <a:r>
            <a:rPr lang="pl-PL" b="1" dirty="0"/>
            <a:t>Quiz składa się z      pytań i jest skierowany do wszystkich uczestników wydarzenia</a:t>
          </a:r>
          <a:endParaRPr lang="en-US" b="1" dirty="0"/>
        </a:p>
      </dgm:t>
    </dgm:pt>
    <dgm:pt modelId="{EAB8F1C0-E5AD-4B0B-8406-4D747BC7500E}" type="par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9CC60AB-E348-41A5-80B6-79C550079F5F}" type="sib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C603DFF-CE4E-49D6-BC63-5F18B26F85D9}">
      <dgm:prSet/>
      <dgm:spPr/>
      <dgm:t>
        <a:bodyPr/>
        <a:lstStyle/>
        <a:p>
          <a:pPr algn="ctr"/>
          <a:r>
            <a:rPr lang="pl-PL" b="1" dirty="0"/>
            <a:t>Pytania są zamknięte, jednokrotnego wyboru (z jedną poprawną odpowiedzią) </a:t>
          </a:r>
          <a:endParaRPr lang="en-US" b="1" dirty="0"/>
        </a:p>
      </dgm:t>
    </dgm:pt>
    <dgm:pt modelId="{6D0A3B7B-8EF0-4D88-AF91-DEE42CE8C239}" type="par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BFA55A51-755B-49ED-B5E9-A58BFC2EB96A}" type="sib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27F9449A-826E-4A63-A21B-5D2CA65620BC}">
      <dgm:prSet/>
      <dgm:spPr/>
      <dgm:t>
        <a:bodyPr/>
        <a:lstStyle/>
        <a:p>
          <a:pPr algn="ctr"/>
          <a:r>
            <a:rPr lang="pl-PL" b="1" dirty="0"/>
            <a:t>Łącznie do zdobycia jest      punktów </a:t>
          </a:r>
          <a:endParaRPr lang="en-US" b="1" dirty="0"/>
        </a:p>
      </dgm:t>
    </dgm:pt>
    <dgm:pt modelId="{A8D5B10F-3CDD-41CF-9598-04BC91A04CAC}" type="par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E8AF3764-173F-4A90-912B-FB719A5F9D23}" type="sib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F0B99434-47D3-49CB-AB19-8242702DB7FA}">
      <dgm:prSet/>
      <dgm:spPr/>
      <dgm:t>
        <a:bodyPr/>
        <a:lstStyle/>
        <a:p>
          <a:pPr algn="ctr"/>
          <a:r>
            <a:rPr lang="pl-PL" b="1" dirty="0"/>
            <a:t>W przypadku zdobycia takiej samej ilości punktów przez więcej niż jednego uczestnika nastąpi dogrywka</a:t>
          </a:r>
          <a:endParaRPr lang="en-US" b="1" dirty="0"/>
        </a:p>
      </dgm:t>
    </dgm:pt>
    <dgm:pt modelId="{3CAA7FF4-F65F-49B9-ABCB-00835393ACE1}" type="par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48A3E178-E9A6-49CC-A563-7E4B05ED27CC}" type="sib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A31D77DC-A7BA-4928-9403-F3F46AF7A2E5}" type="pres">
      <dgm:prSet presAssocID="{42883278-5F7E-4AA0-9EBD-05D522F1D441}" presName="linear" presStyleCnt="0">
        <dgm:presLayoutVars>
          <dgm:animLvl val="lvl"/>
          <dgm:resizeHandles val="exact"/>
        </dgm:presLayoutVars>
      </dgm:prSet>
      <dgm:spPr/>
    </dgm:pt>
    <dgm:pt modelId="{80FF9F7F-1124-498B-AAB6-1E76CE73EE08}" type="pres">
      <dgm:prSet presAssocID="{FC5FC6F0-6D2C-4F8F-A4F4-58C2F8054593}" presName="parentText" presStyleLbl="node1" presStyleIdx="0" presStyleCnt="4" custLinFactNeighborX="-97">
        <dgm:presLayoutVars>
          <dgm:chMax val="0"/>
          <dgm:bulletEnabled val="1"/>
        </dgm:presLayoutVars>
      </dgm:prSet>
      <dgm:spPr/>
    </dgm:pt>
    <dgm:pt modelId="{D99C4D6B-397F-47EE-A527-8DD15E9C8E51}" type="pres">
      <dgm:prSet presAssocID="{89CC60AB-E348-41A5-80B6-79C550079F5F}" presName="spacer" presStyleCnt="0"/>
      <dgm:spPr/>
    </dgm:pt>
    <dgm:pt modelId="{83A52FCA-5E0F-4BCF-9DBF-0FB126BA965D}" type="pres">
      <dgm:prSet presAssocID="{8C603DFF-CE4E-49D6-BC63-5F18B26F85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3EEFBF-C64C-4975-A33A-A9A8EAB15A74}" type="pres">
      <dgm:prSet presAssocID="{BFA55A51-755B-49ED-B5E9-A58BFC2EB96A}" presName="spacer" presStyleCnt="0"/>
      <dgm:spPr/>
    </dgm:pt>
    <dgm:pt modelId="{90B7061B-26D0-4B21-BE95-930F09C7FC56}" type="pres">
      <dgm:prSet presAssocID="{27F9449A-826E-4A63-A21B-5D2CA65620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1970A5-46B1-4754-B141-46FA98E7E8C3}" type="pres">
      <dgm:prSet presAssocID="{E8AF3764-173F-4A90-912B-FB719A5F9D23}" presName="spacer" presStyleCnt="0"/>
      <dgm:spPr/>
    </dgm:pt>
    <dgm:pt modelId="{BE7F8E2D-BD9E-4357-AC76-274BCA069C05}" type="pres">
      <dgm:prSet presAssocID="{F0B99434-47D3-49CB-AB19-8242702DB7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79EB1C-28BD-4F38-B466-B9F6F661EF90}" type="presOf" srcId="{8C603DFF-CE4E-49D6-BC63-5F18B26F85D9}" destId="{83A52FCA-5E0F-4BCF-9DBF-0FB126BA965D}" srcOrd="0" destOrd="0" presId="urn:microsoft.com/office/officeart/2005/8/layout/vList2"/>
    <dgm:cxn modelId="{3C54E32B-B8F5-4069-9D3A-47B07E8FF5F3}" type="presOf" srcId="{FC5FC6F0-6D2C-4F8F-A4F4-58C2F8054593}" destId="{80FF9F7F-1124-498B-AAB6-1E76CE73EE08}" srcOrd="0" destOrd="0" presId="urn:microsoft.com/office/officeart/2005/8/layout/vList2"/>
    <dgm:cxn modelId="{30FE7530-EE6A-4CDD-B395-67A26F1EA2CC}" srcId="{42883278-5F7E-4AA0-9EBD-05D522F1D441}" destId="{F0B99434-47D3-49CB-AB19-8242702DB7FA}" srcOrd="3" destOrd="0" parTransId="{3CAA7FF4-F65F-49B9-ABCB-00835393ACE1}" sibTransId="{48A3E178-E9A6-49CC-A563-7E4B05ED27CC}"/>
    <dgm:cxn modelId="{0620FB3E-C86F-4ED0-92ED-1F3AD2939C37}" srcId="{42883278-5F7E-4AA0-9EBD-05D522F1D441}" destId="{8C603DFF-CE4E-49D6-BC63-5F18B26F85D9}" srcOrd="1" destOrd="0" parTransId="{6D0A3B7B-8EF0-4D88-AF91-DEE42CE8C239}" sibTransId="{BFA55A51-755B-49ED-B5E9-A58BFC2EB96A}"/>
    <dgm:cxn modelId="{2E050B61-26CD-40BA-8EDD-E9526519DFB8}" srcId="{42883278-5F7E-4AA0-9EBD-05D522F1D441}" destId="{27F9449A-826E-4A63-A21B-5D2CA65620BC}" srcOrd="2" destOrd="0" parTransId="{A8D5B10F-3CDD-41CF-9598-04BC91A04CAC}" sibTransId="{E8AF3764-173F-4A90-912B-FB719A5F9D23}"/>
    <dgm:cxn modelId="{0C3D299C-B668-4265-89E5-5DD2ADC0D87B}" type="presOf" srcId="{42883278-5F7E-4AA0-9EBD-05D522F1D441}" destId="{A31D77DC-A7BA-4928-9403-F3F46AF7A2E5}" srcOrd="0" destOrd="0" presId="urn:microsoft.com/office/officeart/2005/8/layout/vList2"/>
    <dgm:cxn modelId="{5D85FE9C-1791-4F5F-B3BC-0CD1DE5689DB}" srcId="{42883278-5F7E-4AA0-9EBD-05D522F1D441}" destId="{FC5FC6F0-6D2C-4F8F-A4F4-58C2F8054593}" srcOrd="0" destOrd="0" parTransId="{EAB8F1C0-E5AD-4B0B-8406-4D747BC7500E}" sibTransId="{89CC60AB-E348-41A5-80B6-79C550079F5F}"/>
    <dgm:cxn modelId="{D0E46FE7-A72C-4216-B961-581B8F5B286E}" type="presOf" srcId="{F0B99434-47D3-49CB-AB19-8242702DB7FA}" destId="{BE7F8E2D-BD9E-4357-AC76-274BCA069C05}" srcOrd="0" destOrd="0" presId="urn:microsoft.com/office/officeart/2005/8/layout/vList2"/>
    <dgm:cxn modelId="{E94A0BF5-F819-4232-8FEE-EF877048FAAE}" type="presOf" srcId="{27F9449A-826E-4A63-A21B-5D2CA65620BC}" destId="{90B7061B-26D0-4B21-BE95-930F09C7FC56}" srcOrd="0" destOrd="0" presId="urn:microsoft.com/office/officeart/2005/8/layout/vList2"/>
    <dgm:cxn modelId="{711D148A-A86C-4376-B199-D720BA993F05}" type="presParOf" srcId="{A31D77DC-A7BA-4928-9403-F3F46AF7A2E5}" destId="{80FF9F7F-1124-498B-AAB6-1E76CE73EE08}" srcOrd="0" destOrd="0" presId="urn:microsoft.com/office/officeart/2005/8/layout/vList2"/>
    <dgm:cxn modelId="{EED5546F-E553-4D03-A1B8-241E277E8978}" type="presParOf" srcId="{A31D77DC-A7BA-4928-9403-F3F46AF7A2E5}" destId="{D99C4D6B-397F-47EE-A527-8DD15E9C8E51}" srcOrd="1" destOrd="0" presId="urn:microsoft.com/office/officeart/2005/8/layout/vList2"/>
    <dgm:cxn modelId="{EEC6724A-16AB-41C4-B7CA-36BC23013F2D}" type="presParOf" srcId="{A31D77DC-A7BA-4928-9403-F3F46AF7A2E5}" destId="{83A52FCA-5E0F-4BCF-9DBF-0FB126BA965D}" srcOrd="2" destOrd="0" presId="urn:microsoft.com/office/officeart/2005/8/layout/vList2"/>
    <dgm:cxn modelId="{BAB3177B-1CF0-494A-8D93-A172649DF908}" type="presParOf" srcId="{A31D77DC-A7BA-4928-9403-F3F46AF7A2E5}" destId="{4B3EEFBF-C64C-4975-A33A-A9A8EAB15A74}" srcOrd="3" destOrd="0" presId="urn:microsoft.com/office/officeart/2005/8/layout/vList2"/>
    <dgm:cxn modelId="{3549701E-6604-44C2-85D7-5354BC7729EF}" type="presParOf" srcId="{A31D77DC-A7BA-4928-9403-F3F46AF7A2E5}" destId="{90B7061B-26D0-4B21-BE95-930F09C7FC56}" srcOrd="4" destOrd="0" presId="urn:microsoft.com/office/officeart/2005/8/layout/vList2"/>
    <dgm:cxn modelId="{D9039161-0198-4350-B8BF-199C70680A22}" type="presParOf" srcId="{A31D77DC-A7BA-4928-9403-F3F46AF7A2E5}" destId="{1F1970A5-46B1-4754-B141-46FA98E7E8C3}" srcOrd="5" destOrd="0" presId="urn:microsoft.com/office/officeart/2005/8/layout/vList2"/>
    <dgm:cxn modelId="{E4A90DB1-BD67-4793-9084-82C2804DE50F}" type="presParOf" srcId="{A31D77DC-A7BA-4928-9403-F3F46AF7A2E5}" destId="{BE7F8E2D-BD9E-4357-AC76-274BCA069C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F7F-1124-498B-AAB6-1E76CE73EE08}">
      <dsp:nvSpPr>
        <dsp:cNvPr id="0" name=""/>
        <dsp:cNvSpPr/>
      </dsp:nvSpPr>
      <dsp:spPr>
        <a:xfrm>
          <a:off x="0" y="7812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Quiz składa się z      pytań i jest skierowany do wszystkich uczestników wydarzenia</a:t>
          </a:r>
          <a:endParaRPr lang="en-US" sz="2100" b="1" kern="1200" dirty="0"/>
        </a:p>
      </dsp:txBody>
      <dsp:txXfrm>
        <a:off x="39580" y="117709"/>
        <a:ext cx="8517508" cy="731649"/>
      </dsp:txXfrm>
    </dsp:sp>
    <dsp:sp modelId="{83A52FCA-5E0F-4BCF-9DBF-0FB126BA965D}">
      <dsp:nvSpPr>
        <dsp:cNvPr id="0" name=""/>
        <dsp:cNvSpPr/>
      </dsp:nvSpPr>
      <dsp:spPr>
        <a:xfrm>
          <a:off x="0" y="94941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-279374"/>
                <a:satOff val="-3219"/>
                <a:lumOff val="720"/>
                <a:alphaOff val="0"/>
                <a:tint val="96000"/>
                <a:lumMod val="100000"/>
              </a:schemeClr>
            </a:gs>
            <a:gs pos="78000">
              <a:schemeClr val="accent2">
                <a:hueOff val="-279374"/>
                <a:satOff val="-3219"/>
                <a:lumOff val="72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Pytania są zamknięte, jednokrotnego wyboru (z jedną poprawną odpowiedzią) </a:t>
          </a:r>
          <a:endParaRPr lang="en-US" sz="2100" b="1" kern="1200" dirty="0"/>
        </a:p>
      </dsp:txBody>
      <dsp:txXfrm>
        <a:off x="39580" y="988999"/>
        <a:ext cx="8517508" cy="731649"/>
      </dsp:txXfrm>
    </dsp:sp>
    <dsp:sp modelId="{90B7061B-26D0-4B21-BE95-930F09C7FC56}">
      <dsp:nvSpPr>
        <dsp:cNvPr id="0" name=""/>
        <dsp:cNvSpPr/>
      </dsp:nvSpPr>
      <dsp:spPr>
        <a:xfrm>
          <a:off x="0" y="182070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-558749"/>
                <a:satOff val="-6439"/>
                <a:lumOff val="1439"/>
                <a:alphaOff val="0"/>
                <a:tint val="96000"/>
                <a:lumMod val="100000"/>
              </a:schemeClr>
            </a:gs>
            <a:gs pos="78000">
              <a:schemeClr val="accent2">
                <a:hueOff val="-558749"/>
                <a:satOff val="-6439"/>
                <a:lumOff val="143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Łącznie do zdobycia jest      punktów </a:t>
          </a:r>
          <a:endParaRPr lang="en-US" sz="2100" b="1" kern="1200" dirty="0"/>
        </a:p>
      </dsp:txBody>
      <dsp:txXfrm>
        <a:off x="39580" y="1860289"/>
        <a:ext cx="8517508" cy="731649"/>
      </dsp:txXfrm>
    </dsp:sp>
    <dsp:sp modelId="{BE7F8E2D-BD9E-4357-AC76-274BCA069C05}">
      <dsp:nvSpPr>
        <dsp:cNvPr id="0" name=""/>
        <dsp:cNvSpPr/>
      </dsp:nvSpPr>
      <dsp:spPr>
        <a:xfrm>
          <a:off x="0" y="269199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96000"/>
                <a:lumMod val="100000"/>
              </a:schemeClr>
            </a:gs>
            <a:gs pos="78000">
              <a:schemeClr val="accent2">
                <a:hueOff val="-838123"/>
                <a:satOff val="-9658"/>
                <a:lumOff val="215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W przypadku zdobycia takiej samej ilości punktów przez więcej niż jednego uczestnika nastąpi dogrywka</a:t>
          </a:r>
          <a:endParaRPr lang="en-US" sz="2100" b="1" kern="1200" dirty="0"/>
        </a:p>
      </dsp:txBody>
      <dsp:txXfrm>
        <a:off x="39580" y="2731579"/>
        <a:ext cx="8517508" cy="731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D788891-9A5B-4D39-9E24-A82F09128A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A6C996-0B56-4C70-893A-593A22550D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8468F-543D-4162-B079-EF57F005E50F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189381-7BB9-4F34-846A-5CAB31DAE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DCEA75D-51BA-47B0-AEA7-3182BCE43D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35BEA-A146-4F71-9542-27B22FA0E9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88967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4DA27-545B-4C93-BD88-E575E55A8411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86B5-E44C-440B-ABF3-41FC7CE12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5724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00C6176B-112D-4968-9A73-B23B992E8C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20" name="Obraz 19" descr="Obraz zawierający tekst&#10;&#10;Opis wygenerowany automatycznie">
            <a:extLst>
              <a:ext uri="{FF2B5EF4-FFF2-40B4-BE49-F238E27FC236}">
                <a16:creationId xmlns:a16="http://schemas.microsoft.com/office/drawing/2014/main" id="{A753AA61-891D-4EEE-B689-099A7A3AF3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6A040F3D-614F-4E26-8DE8-624D03310C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3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DCE-BEF5-48C6-B622-554260923DCD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41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B5EF-F349-4556-92BB-468E39E5215A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766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BF2D-BAEE-4594-B1EA-A3926E7349F9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156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7E7C-8067-4430-AAC6-2F0E2E45D63C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340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CDED-6DCA-4A45-9B6A-84F13A412E35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146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0029-1A93-4B0F-A8F8-FCDE670A315D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87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6E2A-E0BB-4D7D-956E-18ACAB3D822E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2440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FE1C3A-2F7E-4106-8054-0A64A4C5A3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944880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/>
              <a:t>Zasady Quizu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4B643B-EE0A-4A46-A6EA-02F160EB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22-5725-4236-B216-376920EF615F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2EAD7D-7399-4A85-9A1D-1E0C250F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CA85E1-1D51-40EA-9AA6-F9B930F8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C8BF-A2C3-4EE4-9FCB-FA455234680B}" type="slidenum">
              <a:rPr lang="pl-PL" smtClean="0"/>
              <a:t>‹#›</a:t>
            </a:fld>
            <a:endParaRPr lang="pl-PL"/>
          </a:p>
        </p:txBody>
      </p:sp>
      <p:graphicFrame>
        <p:nvGraphicFramePr>
          <p:cNvPr id="7" name="Shape 239">
            <a:extLst>
              <a:ext uri="{FF2B5EF4-FFF2-40B4-BE49-F238E27FC236}">
                <a16:creationId xmlns:a16="http://schemas.microsoft.com/office/drawing/2014/main" id="{638A761A-2562-4742-A9FA-F1BB0E5EB9C7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399029141"/>
              </p:ext>
            </p:extLst>
          </p:nvPr>
        </p:nvGraphicFramePr>
        <p:xfrm>
          <a:off x="677334" y="1930400"/>
          <a:ext cx="8596668" cy="358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5BBAE1E9-C533-428D-82E2-109C119BBB7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E2FA743D-FABD-4A99-917B-CD84537D2DD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3338DD9E-9464-42A1-8BE7-167E1481843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943951C6-179B-463A-BE5F-5993077844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08218" y="2059565"/>
            <a:ext cx="1266038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  <p:sp>
        <p:nvSpPr>
          <p:cNvPr id="15" name="Symbol zastępczy tekstu 11">
            <a:extLst>
              <a:ext uri="{FF2B5EF4-FFF2-40B4-BE49-F238E27FC236}">
                <a16:creationId xmlns:a16="http://schemas.microsoft.com/office/drawing/2014/main" id="{64581349-101D-4E5A-9BD8-343308C952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2408" y="3929553"/>
            <a:ext cx="1285434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639628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442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0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89461"/>
            <a:ext cx="8596668" cy="194517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67644"/>
            <a:ext cx="8596668" cy="271508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01ABD2D-68B6-42F5-81CC-5DACFB22B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11AD11A8-D258-4B9B-A068-3D08159C5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A321A24-3215-4A53-9674-EC53EA90BD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BFE8263-368A-41F8-A27F-4B03D16B0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E9421EFF-F6A7-4EBB-94D6-D3081F9772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F5830E1C-4296-4CC7-AE74-8B362BEC90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9692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32A-9A83-47B5-BAB0-8ED514783E0A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15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99C0-5487-41CC-9AAE-32074EFC6A0D}" type="datetime1">
              <a:rPr lang="pl-PL" smtClean="0"/>
              <a:t>03.01.2023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3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9B58-4F1C-4F99-B607-DA8E784732FF}" type="datetime1">
              <a:rPr lang="pl-PL" smtClean="0"/>
              <a:t>03.01.2023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37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A814-4D0E-47DF-86C5-AA17D173A6D5}" type="datetime1">
              <a:rPr lang="pl-PL" smtClean="0"/>
              <a:t>03.01.2023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73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459-03F1-4105-BE0A-204AC48E8641}" type="datetime1">
              <a:rPr lang="pl-PL" smtClean="0"/>
              <a:t>03.01.2023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69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0FA0-118E-446C-ADEA-11822DBD41DC}" type="datetime1">
              <a:rPr lang="pl-PL" smtClean="0"/>
              <a:t>03.01.2023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94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9E98-9778-4931-BAB6-6C0CD0C04603}" type="datetime1">
              <a:rPr lang="pl-PL" smtClean="0"/>
              <a:t>03.01.2023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9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5761-C9EC-4A4A-9D3D-D8BD0A519DBA}" type="datetime1">
              <a:rPr lang="pl-PL" smtClean="0"/>
              <a:t>03.01.2023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0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760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CAF32C2-1E09-4EB1-924A-E71246BA9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Quiz bajkowy</a:t>
            </a:r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B21E89C1-5079-4890-9FD2-57EC70891A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358F730-5D0A-4E73-8AF4-997342B7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07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F4BFAE-76E0-4C6B-BE20-A869A42C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Kim była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Esmeralda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, do której wzdychał Quasimodo w "Dzwonniku z Notre Dame"?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E9A80C-2ECE-49A4-B9DF-7CBA1F6B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Cyganką</a:t>
            </a:r>
          </a:p>
        </p:txBody>
      </p:sp>
    </p:spTree>
    <p:extLst>
      <p:ext uri="{BB962C8B-B14F-4D97-AF65-F5344CB8AC3E}">
        <p14:creationId xmlns:p14="http://schemas.microsoft.com/office/powerpoint/2010/main" val="328522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1D1B41-3E97-4B2F-839D-A22D2A61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Ofiarę złóżcie z głupiej kozy, co sama sobie winna jest. Myślałem: jakoś się ułoży, lecz między mity to muszę włożyć" - te słowa śpiewano w bajce: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F5279B-4FDD-4601-BF4F-4F2E36640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Aladyn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Herkules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Dumbo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Bambi</a:t>
            </a:r>
          </a:p>
        </p:txBody>
      </p:sp>
    </p:spTree>
    <p:extLst>
      <p:ext uri="{BB962C8B-B14F-4D97-AF65-F5344CB8AC3E}">
        <p14:creationId xmlns:p14="http://schemas.microsoft.com/office/powerpoint/2010/main" val="40928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D98DB-AC1A-4942-BD85-F1E5AEFA6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Ofiarę złóżcie z głupiej kozy, co sama sobie winna jest. Myślałem: jakoś się ułoży, lecz między mity to muszę włożyć" - te słowa śpiewano w bajce: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09D85C-FBEE-4EAD-BE0A-A01175AC3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Herkules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48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D204F6-DE5C-4C0C-B7FE-C883E16B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Co zrobiła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 dostać się do armii?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1468F4-E990-40D9-B427-8CD9BCACD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Przytyła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Złamała rękę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Ścięła włosy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Domalowała wąsy</a:t>
            </a:r>
          </a:p>
        </p:txBody>
      </p:sp>
    </p:spTree>
    <p:extLst>
      <p:ext uri="{BB962C8B-B14F-4D97-AF65-F5344CB8AC3E}">
        <p14:creationId xmlns:p14="http://schemas.microsoft.com/office/powerpoint/2010/main" val="2554882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0A05AE-D47D-4F32-A28A-233DCF05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Co zrobiła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 dostać się do armii?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458322-61CB-4860-B8A8-15FF7982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Ścięła włosy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1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2C6AC-6557-4746-8A69-76B044BF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7/36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Przyjacielem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Arielki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"Małej Syrence"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97D8D3-DFDF-4692-9C74-BC97BEB89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Florek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Chlorek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Norek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Worek</a:t>
            </a:r>
          </a:p>
        </p:txBody>
      </p:sp>
    </p:spTree>
    <p:extLst>
      <p:ext uri="{BB962C8B-B14F-4D97-AF65-F5344CB8AC3E}">
        <p14:creationId xmlns:p14="http://schemas.microsoft.com/office/powerpoint/2010/main" val="94562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633051-5E9F-4A5C-A28C-23608640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7/36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Przyjacielem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Arielki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"Małej Syrence"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61F1B2-A6C6-4E5F-BA7F-759A335D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Florek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8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DE4DC-029D-492E-A509-61588CD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8/36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Kto nazywał Puchatka swoim "najlepszym przyjacielem"?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68CDF9-6DBB-4CCD-B316-9AC57B471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Tygrysek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Królik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Prosiaczek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Kłapouchy</a:t>
            </a:r>
          </a:p>
        </p:txBody>
      </p:sp>
    </p:spTree>
    <p:extLst>
      <p:ext uri="{BB962C8B-B14F-4D97-AF65-F5344CB8AC3E}">
        <p14:creationId xmlns:p14="http://schemas.microsoft.com/office/powerpoint/2010/main" val="1941722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9E1F76-ADB1-449E-94D8-C07DA21C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8/36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Kto nazywał Puchatka swoim "najlepszym przyjacielem"?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6F424F-4587-427D-B0C4-97F06BE20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Prosiaczek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9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A8237-7D6F-4300-82F7-87C281C5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9/36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Ile było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dalmatańczyków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tytule animacji Disneya?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B95FD5-B1BA-4574-9982-E4CBB97EA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7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69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101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1000</a:t>
            </a:r>
          </a:p>
        </p:txBody>
      </p:sp>
    </p:spTree>
    <p:extLst>
      <p:ext uri="{BB962C8B-B14F-4D97-AF65-F5344CB8AC3E}">
        <p14:creationId xmlns:p14="http://schemas.microsoft.com/office/powerpoint/2010/main" val="192198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4A1104B4-454F-4804-A66E-A275A57C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771D887-4DEE-451F-9A7E-14C45757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1</a:t>
            </a:fld>
            <a:endParaRPr lang="pl-PL"/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A4D8774F-8D6B-4225-9A87-E685DD5B46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36</a:t>
            </a:r>
          </a:p>
        </p:txBody>
      </p:sp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id="{2C49E359-F67B-4007-810D-B3C1D80415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253047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1C4070-6892-42E4-B0B2-DAA8F6C1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9/36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Ile było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dalmatańczyków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tytule animacji Disneya?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E36DE0-8B4B-46B1-A69A-0B65B829E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101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49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FE4EA3-6411-4054-9DE0-4E4E3DF1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10/36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Gdzie "mieszkał" dżinn uwolniony przez Aladyna?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D12827-F2D9-4BF4-8AAB-F1CDF8243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W donicy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W turbanie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W lampie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W dzbanie</a:t>
            </a:r>
          </a:p>
        </p:txBody>
      </p:sp>
    </p:spTree>
    <p:extLst>
      <p:ext uri="{BB962C8B-B14F-4D97-AF65-F5344CB8AC3E}">
        <p14:creationId xmlns:p14="http://schemas.microsoft.com/office/powerpoint/2010/main" val="4224397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E46C8-5255-4DCB-B3BB-603B0627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10/36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Gdzie "mieszkał" dżinn uwolniony przez Aladyna?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41CC7D-5E3B-423D-A4CC-A506B1E2E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W lampie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24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DBEDC-96BC-4322-B662-DD1289775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11/36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W jaki sposób słonik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Dumbo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mógł latać?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E32197-23EC-4B13-B7CC-4C5B6CA48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Miał ukryte skrzydła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Poruszał uszami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Robił z trąby wiatrak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Wydmuchiwał mocno powietrze</a:t>
            </a:r>
          </a:p>
        </p:txBody>
      </p:sp>
    </p:spTree>
    <p:extLst>
      <p:ext uri="{BB962C8B-B14F-4D97-AF65-F5344CB8AC3E}">
        <p14:creationId xmlns:p14="http://schemas.microsoft.com/office/powerpoint/2010/main" val="3723880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F32A5-2705-4EB7-A57A-35968D622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11/36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W jaki sposób słonik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Dumbo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mógł latać?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7592B9-DAAB-4C91-8EE3-CA1D2912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Poruszał uszami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86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FB3E17-38BF-40E0-8B18-4EC8850A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12/36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miała na imię główna bohaterka bajki "Piękna i bestia"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E9EA43-86FB-48E8-A1D0-154272FC7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Sisi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Ibestia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Bella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Dzwoneczek</a:t>
            </a:r>
          </a:p>
        </p:txBody>
      </p:sp>
    </p:spTree>
    <p:extLst>
      <p:ext uri="{BB962C8B-B14F-4D97-AF65-F5344CB8AC3E}">
        <p14:creationId xmlns:p14="http://schemas.microsoft.com/office/powerpoint/2010/main" val="2235780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BFB46E-340F-434A-8B0C-AB7ED2DFE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12/36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miała na imię główna bohaterka bajki "Piękna i bestia"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AD2EBE-2E66-4DF0-8BDA-39B65EFE3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Bella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26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0BDC0-25CF-458C-A767-252C7667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doszło do słynnego przypadkowego pocałunku w bajce "Zakochany Kundel"?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CF1790-4DE8-4A9A-B796-B9B17FC8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Podczas bójki psów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Podczas gonitwy za kotem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Podczas jedzenia spaghetti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Podczas aportowania</a:t>
            </a:r>
          </a:p>
        </p:txBody>
      </p:sp>
    </p:spTree>
    <p:extLst>
      <p:ext uri="{BB962C8B-B14F-4D97-AF65-F5344CB8AC3E}">
        <p14:creationId xmlns:p14="http://schemas.microsoft.com/office/powerpoint/2010/main" val="1624895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68061B-C112-4E82-BCA6-C7918285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doszło do słynnego przypadkowego pocałunku w bajce "Zakochany Kundel"?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02A941-B077-4C6F-93FF-1D241E5E2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Podczas jedzenia spaghetti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04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C4182-B170-46B6-B7A5-DB36DDD3A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Bambi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AE0258-B7EC-4B1C-B8E4-097BFE273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osiołkiem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jelonkiem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źrebakiem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łosiem</a:t>
            </a:r>
          </a:p>
        </p:txBody>
      </p:sp>
    </p:spTree>
    <p:extLst>
      <p:ext uri="{BB962C8B-B14F-4D97-AF65-F5344CB8AC3E}">
        <p14:creationId xmlns:p14="http://schemas.microsoft.com/office/powerpoint/2010/main" val="147719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A4496B-8A5E-4173-AA50-CD41F319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nazywają się dwaj nierozłączni przyjaciele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Simby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FD36D5-7A94-4A12-984C-83EFC19A3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Timon i Pumba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Simon i Rumba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Limon i Bumba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Pimon i Tumba</a:t>
            </a:r>
          </a:p>
        </p:txBody>
      </p:sp>
    </p:spTree>
    <p:extLst>
      <p:ext uri="{BB962C8B-B14F-4D97-AF65-F5344CB8AC3E}">
        <p14:creationId xmlns:p14="http://schemas.microsoft.com/office/powerpoint/2010/main" val="3939760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DF31E-D4A7-4348-AE4C-5505DB07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Bambi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E5B192-2DE8-43A4-B94D-7C218EA6E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jelonkiem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19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56039-296E-4F0D-9005-082005CB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Zielony jegomość, który jest jak cebula to oczywiście: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A0ED0B-ECBF-4A8F-8AE1-9D50B0276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Zielony Power Rangers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Zielona Latarnia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Hulk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Shrek</a:t>
            </a:r>
          </a:p>
        </p:txBody>
      </p:sp>
    </p:spTree>
    <p:extLst>
      <p:ext uri="{BB962C8B-B14F-4D97-AF65-F5344CB8AC3E}">
        <p14:creationId xmlns:p14="http://schemas.microsoft.com/office/powerpoint/2010/main" val="3773302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A34428-ACF9-4EC6-9825-306719E0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Zielony jegomość, który jest jak cebula to oczywiście: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964CBF-3AAC-4AD5-A21A-D13EF4D85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Shrek</a:t>
            </a:r>
          </a:p>
        </p:txBody>
      </p:sp>
    </p:spTree>
    <p:extLst>
      <p:ext uri="{BB962C8B-B14F-4D97-AF65-F5344CB8AC3E}">
        <p14:creationId xmlns:p14="http://schemas.microsoft.com/office/powerpoint/2010/main" val="2462213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E9D520-B641-453C-84D9-C489B6F8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nazywał się smok z filmu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0538CB-1C79-4327-9BDA-9EFA4E747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Lee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Li Shang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Yao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Mushu</a:t>
            </a:r>
          </a:p>
        </p:txBody>
      </p:sp>
    </p:spTree>
    <p:extLst>
      <p:ext uri="{BB962C8B-B14F-4D97-AF65-F5344CB8AC3E}">
        <p14:creationId xmlns:p14="http://schemas.microsoft.com/office/powerpoint/2010/main" val="39867366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9C19E5-473C-43C9-8A67-DE2617ED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nazywał się smok z filmu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9D3D46-F918-4A78-A200-075C4959C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Mushu</a:t>
            </a:r>
          </a:p>
        </p:txBody>
      </p:sp>
    </p:spTree>
    <p:extLst>
      <p:ext uri="{BB962C8B-B14F-4D97-AF65-F5344CB8AC3E}">
        <p14:creationId xmlns:p14="http://schemas.microsoft.com/office/powerpoint/2010/main" val="752141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82D984-3476-4F40-93B5-148E272E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17/36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Najsmutniejsza scena w historii bajek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disneya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dotyczy lwa o imieniu: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1A9188-CEA1-4CCC-86E4-D5A984687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Mufasa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Kiara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Rafiki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Kowu</a:t>
            </a:r>
          </a:p>
        </p:txBody>
      </p:sp>
    </p:spTree>
    <p:extLst>
      <p:ext uri="{BB962C8B-B14F-4D97-AF65-F5344CB8AC3E}">
        <p14:creationId xmlns:p14="http://schemas.microsoft.com/office/powerpoint/2010/main" val="14572778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7AAE7F-FD6E-43E1-847C-E839194D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17/36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Najsmutniejsza scena w historii bajek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disneya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dotyczy lwa o imieniu: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03111A-D5D4-426B-A990-3EC9FC90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Mufasa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72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F98FA3-2555-4995-A6EA-8DB3DD1F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18/36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Główny, nastoletni bohater filmu Coco z 2017 roku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ADC717-A434-4A00-9B4A-715123652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Coco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Miguel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Hector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Ernesto de la Cruz</a:t>
            </a:r>
          </a:p>
        </p:txBody>
      </p:sp>
    </p:spTree>
    <p:extLst>
      <p:ext uri="{BB962C8B-B14F-4D97-AF65-F5344CB8AC3E}">
        <p14:creationId xmlns:p14="http://schemas.microsoft.com/office/powerpoint/2010/main" val="22547648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FC0DA-D50E-4F17-A0E2-178EE71B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18/36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Główny, nastoletni bohater filmu Coco z 2017 roku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6003F0-6F26-4976-8091-E4972E759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Miguel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04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A4496B-8A5E-4173-AA50-CD41F319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19/36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nazywają się dwaj nierozłączni przyjaciele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Simby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FD36D5-7A94-4A12-984C-83EFC19A3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Timon i Pumba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Simon i Rumba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Limon i Bumba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Pimon i Tumba</a:t>
            </a:r>
          </a:p>
        </p:txBody>
      </p:sp>
    </p:spTree>
    <p:extLst>
      <p:ext uri="{BB962C8B-B14F-4D97-AF65-F5344CB8AC3E}">
        <p14:creationId xmlns:p14="http://schemas.microsoft.com/office/powerpoint/2010/main" val="139325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5C680-B413-4938-B022-5D6636B8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nazywają się dwaj nierozłączni przyjaciele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Simby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2618A5-57C9-44DB-A33F-0BAB42827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Timon i Pumba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722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5C680-B413-4938-B022-5D6636B8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19/36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nazywają się dwaj nierozłączni przyjaciele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Simby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2618A5-57C9-44DB-A33F-0BAB42827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Timon i Pumba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37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A4A514-967B-4E83-B223-25A8C173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20/36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Filmowa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Pocahontas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 głosem Edyty Górniak śpiewa: I mądry jesteś tak, Że aż słów podziwu brak, Dlaczego - powiedz mi - tak…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199CF3-C8F4-4B8C-B51B-22601141A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mało jesz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dużo chcesz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mało wiesz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dużo bierzesz</a:t>
            </a:r>
          </a:p>
        </p:txBody>
      </p:sp>
    </p:spTree>
    <p:extLst>
      <p:ext uri="{BB962C8B-B14F-4D97-AF65-F5344CB8AC3E}">
        <p14:creationId xmlns:p14="http://schemas.microsoft.com/office/powerpoint/2010/main" val="16622911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EC2B8F-0EA1-4C27-A491-0BCF85C1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20/36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Filmowa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Pocahontas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 głosem Edyty Górniak śpiewa: I mądry jesteś tak, Że aż słów podziwu brak, Dlaczego - powiedz mi - tak…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79B529-2274-4E3D-A3BD-8CF50405B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mało wiesz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36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28BC60-8415-4CC2-A1F0-20BD7141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r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"Na koniec świata i jeszcze dalej" - to powiedzenie, którego bohatera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Toy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Story"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CD63E4-5C66-456E-BD20-2F9FC8533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Chudego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Buzza Astrala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Rexa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Pana Bulwy</a:t>
            </a:r>
          </a:p>
        </p:txBody>
      </p:sp>
    </p:spTree>
    <p:extLst>
      <p:ext uri="{BB962C8B-B14F-4D97-AF65-F5344CB8AC3E}">
        <p14:creationId xmlns:p14="http://schemas.microsoft.com/office/powerpoint/2010/main" val="22858931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82ECF-AA99-42B9-B938-57AF6B22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r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"Na koniec świata i jeszcze dalej" - to powiedzenie, którego bohatera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Toy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Story"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66BD78-4F3A-4F42-A745-4D15D17D8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Buzza Astrala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012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39FB04-12A6-4FE3-9EB1-0A7CC87A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Kim była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Esmeralda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, do której wzdychał Quasimodo w "Dzwonniku z Notre Dame"?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7F09A5-4EDC-49CB-B08E-785F3C27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Włoszką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Portugalką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Hiszpanką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Cyganką</a:t>
            </a:r>
          </a:p>
        </p:txBody>
      </p:sp>
    </p:spTree>
    <p:extLst>
      <p:ext uri="{BB962C8B-B14F-4D97-AF65-F5344CB8AC3E}">
        <p14:creationId xmlns:p14="http://schemas.microsoft.com/office/powerpoint/2010/main" val="15102739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F4BFAE-76E0-4C6B-BE20-A869A42C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22/36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Kim była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Esmeralda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, do której wzdychał Quasimodo w "Dzwonniku z Notre Dame"?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E9A80C-2ECE-49A4-B9DF-7CBA1F6B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Cyganką</a:t>
            </a:r>
          </a:p>
        </p:txBody>
      </p:sp>
    </p:spTree>
    <p:extLst>
      <p:ext uri="{BB962C8B-B14F-4D97-AF65-F5344CB8AC3E}">
        <p14:creationId xmlns:p14="http://schemas.microsoft.com/office/powerpoint/2010/main" val="2714753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1D1B41-3E97-4B2F-839D-A22D2A61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Ofiarę złóżcie z głupiej kozy, co sama sobie winna jest. Myślałem: jakoś się ułoży, lecz między mity to muszę włożyć" - te słowa śpiewano w bajce: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F5279B-4FDD-4601-BF4F-4F2E36640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Aladyn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Herkules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Dumbo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Bambi</a:t>
            </a:r>
          </a:p>
        </p:txBody>
      </p:sp>
    </p:spTree>
    <p:extLst>
      <p:ext uri="{BB962C8B-B14F-4D97-AF65-F5344CB8AC3E}">
        <p14:creationId xmlns:p14="http://schemas.microsoft.com/office/powerpoint/2010/main" val="26546737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D98DB-AC1A-4942-BD85-F1E5AEFA6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Ofiarę złóżcie z głupiej kozy, co sama sobie winna jest. Myślałem: jakoś się ułoży, lecz między mity to muszę włożyć" - te słowa śpiewano w bajce: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09D85C-FBEE-4EAD-BE0A-A01175AC3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Herkules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720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D204F6-DE5C-4C0C-B7FE-C883E16B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Co zrobiła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 dostać się do armii?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1468F4-E990-40D9-B427-8CD9BCACD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Przytyła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Złamała rękę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Ścięła włosy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Domalowała wąsy</a:t>
            </a:r>
          </a:p>
        </p:txBody>
      </p:sp>
    </p:spTree>
    <p:extLst>
      <p:ext uri="{BB962C8B-B14F-4D97-AF65-F5344CB8AC3E}">
        <p14:creationId xmlns:p14="http://schemas.microsoft.com/office/powerpoint/2010/main" val="103540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A4A514-967B-4E83-B223-25A8C173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Filmowa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Pocahontas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 głosem Edyty Górniak śpiewa: I mądry jesteś tak, Że aż słów podziwu brak, Dlaczego - powiedz mi - tak…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199CF3-C8F4-4B8C-B51B-22601141A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mało jesz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dużo chcesz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mało wiesz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dużo bierzesz</a:t>
            </a:r>
          </a:p>
        </p:txBody>
      </p:sp>
    </p:spTree>
    <p:extLst>
      <p:ext uri="{BB962C8B-B14F-4D97-AF65-F5344CB8AC3E}">
        <p14:creationId xmlns:p14="http://schemas.microsoft.com/office/powerpoint/2010/main" val="31314906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0A05AE-D47D-4F32-A28A-233DCF05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Co zrobiła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 dostać się do armii?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458322-61CB-4860-B8A8-15FF7982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Ścięła włosy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009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2C6AC-6557-4746-8A69-76B044BF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Przyjacielem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Arielki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"Małej Syrence"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97D8D3-DFDF-4692-9C74-BC97BEB89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Florek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Chlorek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Norek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Worek</a:t>
            </a:r>
          </a:p>
        </p:txBody>
      </p:sp>
    </p:spTree>
    <p:extLst>
      <p:ext uri="{BB962C8B-B14F-4D97-AF65-F5344CB8AC3E}">
        <p14:creationId xmlns:p14="http://schemas.microsoft.com/office/powerpoint/2010/main" val="33740803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633051-5E9F-4A5C-A28C-23608640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Przyjacielem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Arielki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"Małej Syrence"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61F1B2-A6C6-4E5F-BA7F-759A335D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Florek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109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DE4DC-029D-492E-A509-61588CD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26/36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Kto nazywał Puchatka swoim "najlepszym przyjacielem"?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68CDF9-6DBB-4CCD-B316-9AC57B471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Tygrysek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Królik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Prosiaczek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Kłapouchy</a:t>
            </a:r>
          </a:p>
        </p:txBody>
      </p:sp>
    </p:spTree>
    <p:extLst>
      <p:ext uri="{BB962C8B-B14F-4D97-AF65-F5344CB8AC3E}">
        <p14:creationId xmlns:p14="http://schemas.microsoft.com/office/powerpoint/2010/main" val="974348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9E1F76-ADB1-449E-94D8-C07DA21C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26/36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Kto nazywał Puchatka swoim "najlepszym przyjacielem"?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6F424F-4587-427D-B0C4-97F06BE20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Prosiaczek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07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CA8237-7D6F-4300-82F7-87C281C5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27/36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Ile było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dalmatańczyków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tytule animacji Disneya?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B95FD5-B1BA-4574-9982-E4CBB97EA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7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69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101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1000</a:t>
            </a:r>
          </a:p>
        </p:txBody>
      </p:sp>
    </p:spTree>
    <p:extLst>
      <p:ext uri="{BB962C8B-B14F-4D97-AF65-F5344CB8AC3E}">
        <p14:creationId xmlns:p14="http://schemas.microsoft.com/office/powerpoint/2010/main" val="13801972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1C4070-6892-42E4-B0B2-DAA8F6C1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27/36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Ile było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dalmatańczyków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w tytule animacji Disneya?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E36DE0-8B4B-46B1-A69A-0B65B829E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101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996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FE4EA3-6411-4054-9DE0-4E4E3DF1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28/36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Gdzie "mieszkał" dżinn uwolniony przez Aladyna?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D12827-F2D9-4BF4-8AAB-F1CDF8243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W donicy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W turbanie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W lampie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W dzbanie</a:t>
            </a:r>
          </a:p>
        </p:txBody>
      </p:sp>
    </p:spTree>
    <p:extLst>
      <p:ext uri="{BB962C8B-B14F-4D97-AF65-F5344CB8AC3E}">
        <p14:creationId xmlns:p14="http://schemas.microsoft.com/office/powerpoint/2010/main" val="10682726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E46C8-5255-4DCB-B3BB-603B0627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28/36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Gdzie "mieszkał" dżinn uwolniony przez Aladyna?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41CC7D-5E3B-423D-A4CC-A506B1E2E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W lampie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89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DBEDC-96BC-4322-B662-DD1289775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29/36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W jaki sposób słonik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Dumbo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mógł latać?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E32197-23EC-4B13-B7CC-4C5B6CA48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Miał ukryte skrzydła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Poruszał uszami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Robił z trąby wiatrak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Wydmuchiwał mocno powietrze</a:t>
            </a:r>
          </a:p>
        </p:txBody>
      </p:sp>
    </p:spTree>
    <p:extLst>
      <p:ext uri="{BB962C8B-B14F-4D97-AF65-F5344CB8AC3E}">
        <p14:creationId xmlns:p14="http://schemas.microsoft.com/office/powerpoint/2010/main" val="23946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EC2B8F-0EA1-4C27-A491-0BCF85C1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Filmowa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Pocahontas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 głosem Edyty Górniak śpiewa: I mądry jesteś tak, Że aż słów podziwu brak, Dlaczego - powiedz mi - tak…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79B529-2274-4E3D-A3BD-8CF50405B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mało wiesz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204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F32A5-2705-4EB7-A57A-35968D622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29/36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W jaki sposób słonik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Dumbo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mógł latać?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7592B9-DAAB-4C91-8EE3-CA1D2912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Poruszał uszami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992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FB3E17-38BF-40E0-8B18-4EC8850A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30/36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miała na imię główna bohaterka bajki "Piękna i bestia"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E9EA43-86FB-48E8-A1D0-154272FC7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Sisi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Ibestia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Bella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Dzwoneczek</a:t>
            </a:r>
          </a:p>
        </p:txBody>
      </p:sp>
    </p:spTree>
    <p:extLst>
      <p:ext uri="{BB962C8B-B14F-4D97-AF65-F5344CB8AC3E}">
        <p14:creationId xmlns:p14="http://schemas.microsoft.com/office/powerpoint/2010/main" val="10627159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BFB46E-340F-434A-8B0C-AB7ED2DFE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30/36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miała na imię główna bohaterka bajki "Piękna i bestia"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AD2EBE-2E66-4DF0-8BDA-39B65EFE3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Bella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566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0BDC0-25CF-458C-A767-252C7667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31/36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doszło do słynnego przypadkowego pocałunku w bajce "Zakochany Kundel"?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CF1790-4DE8-4A9A-B796-B9B17FC8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Podczas bójki psów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Podczas gonitwy za kotem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Podczas jedzenia spaghetti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Podczas aportowania</a:t>
            </a:r>
          </a:p>
        </p:txBody>
      </p:sp>
    </p:spTree>
    <p:extLst>
      <p:ext uri="{BB962C8B-B14F-4D97-AF65-F5344CB8AC3E}">
        <p14:creationId xmlns:p14="http://schemas.microsoft.com/office/powerpoint/2010/main" val="10155025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68061B-C112-4E82-BCA6-C7918285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31/36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doszło do słynnego przypadkowego pocałunku w bajce "Zakochany Kundel"?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02A941-B077-4C6F-93FF-1D241E5E2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Podczas jedzenia spaghetti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642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C4182-B170-46B6-B7A5-DB36DDD3A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32/36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Bambi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AE0258-B7EC-4B1C-B8E4-097BFE273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osiołkiem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jelonkiem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źrebakiem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łosiem</a:t>
            </a:r>
          </a:p>
        </p:txBody>
      </p:sp>
    </p:spTree>
    <p:extLst>
      <p:ext uri="{BB962C8B-B14F-4D97-AF65-F5344CB8AC3E}">
        <p14:creationId xmlns:p14="http://schemas.microsoft.com/office/powerpoint/2010/main" val="5474395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DF31E-D4A7-4348-AE4C-5505DB07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32/36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Bambi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E5B192-2DE8-43A4-B94D-7C218EA6E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jelonkiem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594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56039-296E-4F0D-9005-082005CB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Zielony jegomość, który jest jak cebula to oczywiście: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A0ED0B-ECBF-4A8F-8AE1-9D50B0276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Zielony Power Rangers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Zielona Latarnia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Hulk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Shrek</a:t>
            </a:r>
          </a:p>
        </p:txBody>
      </p:sp>
    </p:spTree>
    <p:extLst>
      <p:ext uri="{BB962C8B-B14F-4D97-AF65-F5344CB8AC3E}">
        <p14:creationId xmlns:p14="http://schemas.microsoft.com/office/powerpoint/2010/main" val="3152953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A34428-ACF9-4EC6-9825-306719E0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Zielony jegomość, który jest jak cebula to oczywiście: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964CBF-3AAC-4AD5-A21A-D13EF4D85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Shrek</a:t>
            </a:r>
          </a:p>
        </p:txBody>
      </p:sp>
    </p:spTree>
    <p:extLst>
      <p:ext uri="{BB962C8B-B14F-4D97-AF65-F5344CB8AC3E}">
        <p14:creationId xmlns:p14="http://schemas.microsoft.com/office/powerpoint/2010/main" val="4163385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E9D520-B641-453C-84D9-C489B6F8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nazywał się smok z filmu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0538CB-1C79-4327-9BDA-9EFA4E747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Lee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Li Shang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Yao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Mushu</a:t>
            </a:r>
          </a:p>
        </p:txBody>
      </p:sp>
    </p:spTree>
    <p:extLst>
      <p:ext uri="{BB962C8B-B14F-4D97-AF65-F5344CB8AC3E}">
        <p14:creationId xmlns:p14="http://schemas.microsoft.com/office/powerpoint/2010/main" val="198649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28BC60-8415-4CC2-A1F0-20BD7141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"Na koniec świata i jeszcze dalej" - to powiedzenie, którego bohatera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Toy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Story"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CD63E4-5C66-456E-BD20-2F9FC8533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Chudego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Buzza Astrala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Rexa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Pana Bulwy</a:t>
            </a:r>
          </a:p>
        </p:txBody>
      </p:sp>
    </p:spTree>
    <p:extLst>
      <p:ext uri="{BB962C8B-B14F-4D97-AF65-F5344CB8AC3E}">
        <p14:creationId xmlns:p14="http://schemas.microsoft.com/office/powerpoint/2010/main" val="32873995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9C19E5-473C-43C9-8A67-DE2617ED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Jak nazywał się smok z filmu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Mulan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9D3D46-F918-4A78-A200-075C4959C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Mushu</a:t>
            </a:r>
          </a:p>
        </p:txBody>
      </p:sp>
    </p:spTree>
    <p:extLst>
      <p:ext uri="{BB962C8B-B14F-4D97-AF65-F5344CB8AC3E}">
        <p14:creationId xmlns:p14="http://schemas.microsoft.com/office/powerpoint/2010/main" val="33111982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82D984-3476-4F40-93B5-148E272E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Najsmutniejsza scena w historii bajek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disneya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dotyczy lwa o imieniu: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1A9188-CEA1-4CCC-86E4-D5A984687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Mufasa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Kiara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Rafiki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Kowu</a:t>
            </a:r>
          </a:p>
        </p:txBody>
      </p:sp>
    </p:spTree>
    <p:extLst>
      <p:ext uri="{BB962C8B-B14F-4D97-AF65-F5344CB8AC3E}">
        <p14:creationId xmlns:p14="http://schemas.microsoft.com/office/powerpoint/2010/main" val="42214384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7AAE7F-FD6E-43E1-847C-E839194D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35/36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Najsmutniejsza scena w historii bajek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disneya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dotyczy lwa o imieniu: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03111A-D5D4-426B-A990-3EC9FC90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Mufasa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78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F98FA3-2555-4995-A6EA-8DB3DD1F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Główny, nastoletni bohater filmu Coco z 2017 roku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ADC717-A434-4A00-9B4A-715123652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Coco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Miguel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Hector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Ernesto de la Cruz</a:t>
            </a:r>
          </a:p>
        </p:txBody>
      </p:sp>
    </p:spTree>
    <p:extLst>
      <p:ext uri="{BB962C8B-B14F-4D97-AF65-F5344CB8AC3E}">
        <p14:creationId xmlns:p14="http://schemas.microsoft.com/office/powerpoint/2010/main" val="13471873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FC0DA-D50E-4F17-A0E2-178EE71B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36/36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Główny, nastoletni bohater filmu Coco z 2017 roku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6003F0-6F26-4976-8091-E4972E759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Miguel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9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82ECF-AA99-42B9-B938-57AF6B22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3/36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"Na koniec świata i jeszcze dalej" - to powiedzenie, którego bohatera "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Toy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 Story"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66BD78-4F3A-4F42-A745-4D15D17D8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70C0"/>
                </a:solidFill>
                <a:latin typeface="Times New Roman" panose="02020603050405020304" pitchFamily="18" charset="0"/>
              </a:rPr>
              <a:t>Buzza Astrala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0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39FB04-12A6-4FE3-9EB1-0A7CC87A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Pytanie 	4/36</a:t>
            </a: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Kim była </a:t>
            </a:r>
            <a:r>
              <a:rPr lang="pl-PL" b="1" i="0" u="none" strike="noStrike" baseline="0" dirty="0" err="1">
                <a:solidFill>
                  <a:srgbClr val="4472C4"/>
                </a:solidFill>
                <a:latin typeface="Times New Roman" panose="02020603050405020304" pitchFamily="18" charset="0"/>
              </a:rPr>
              <a:t>Esmeralda</a:t>
            </a:r>
            <a:r>
              <a:rPr lang="pl-PL" b="1" i="0" u="none" strike="noStrike" baseline="0" dirty="0">
                <a:solidFill>
                  <a:srgbClr val="4472C4"/>
                </a:solidFill>
                <a:latin typeface="Times New Roman" panose="02020603050405020304" pitchFamily="18" charset="0"/>
              </a:rPr>
              <a:t>, do której wzdychał Quasimodo w "Dzwonniku z Notre Dame"?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7F09A5-4EDC-49CB-B08E-785F3C27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A.	Włoszką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B.	Portugalką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C.	Hiszpanką</a:t>
            </a:r>
          </a:p>
          <a:p>
            <a:pPr marR="0" lvl="0" rtl="0"/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D.	Cyganką</a:t>
            </a:r>
          </a:p>
        </p:txBody>
      </p:sp>
    </p:spTree>
    <p:extLst>
      <p:ext uri="{BB962C8B-B14F-4D97-AF65-F5344CB8AC3E}">
        <p14:creationId xmlns:p14="http://schemas.microsoft.com/office/powerpoint/2010/main" val="29085153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1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yw1" id="{1F4C419B-D0D0-40D5-9CAD-C7476500C116}" vid="{E5843D78-1E34-4B5E-AE7B-FE6B7B96044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2386</Words>
  <Application>Microsoft Office PowerPoint</Application>
  <PresentationFormat>Panoramiczny</PresentationFormat>
  <Paragraphs>365</Paragraphs>
  <Slides>74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74</vt:i4>
      </vt:variant>
    </vt:vector>
  </HeadingPairs>
  <TitlesOfParts>
    <vt:vector size="79" baseType="lpstr">
      <vt:lpstr>Arial</vt:lpstr>
      <vt:lpstr>Calibri</vt:lpstr>
      <vt:lpstr>Times New Roman</vt:lpstr>
      <vt:lpstr>Wingdings 3</vt:lpstr>
      <vt:lpstr>Motyw1</vt:lpstr>
      <vt:lpstr>Quiz bajkowy</vt:lpstr>
      <vt:lpstr>Prezentacja programu PowerPoint</vt:lpstr>
      <vt:lpstr>Pytanie  1/36  Jak nazywają się dwaj nierozłączni przyjaciele Simby?</vt:lpstr>
      <vt:lpstr>Pytanie  1/36  Jak nazywają się dwaj nierozłączni przyjaciele Simby?</vt:lpstr>
      <vt:lpstr>Pytanie  2/36  Filmowa "Pocahontas" głosem Edyty Górniak śpiewa: I mądry jesteś tak, Że aż słów podziwu brak, Dlaczego - powiedz mi - tak…</vt:lpstr>
      <vt:lpstr>Pytanie  2/36  Filmowa "Pocahontas" głosem Edyty Górniak śpiewa: I mądry jesteś tak, Że aż słów podziwu brak, Dlaczego - powiedz mi - tak…</vt:lpstr>
      <vt:lpstr>Pytanie  3/36  "Na koniec świata i jeszcze dalej" - to powiedzenie, którego bohatera "Toy Story"</vt:lpstr>
      <vt:lpstr>Pytanie  3/36  "Na koniec świata i jeszcze dalej" - to powiedzenie, którego bohatera "Toy Story"</vt:lpstr>
      <vt:lpstr>Pytanie  4/36  Kim była Esmeralda, do której wzdychał Quasimodo w "Dzwonniku z Notre Dame"?</vt:lpstr>
      <vt:lpstr>Pytanie  4/36  Kim była Esmeralda, do której wzdychał Quasimodo w "Dzwonniku z Notre Dame"?</vt:lpstr>
      <vt:lpstr>Pytanie  5/36  Ofiarę złóżcie z głupiej kozy, co sama sobie winna jest. Myślałem: jakoś się ułoży, lecz między mity to muszę włożyć" - te słowa śpiewano w bajce:</vt:lpstr>
      <vt:lpstr>Pytanie  5/36  Ofiarę złóżcie z głupiej kozy, co sama sobie winna jest. Myślałem: jakoś się ułoży, lecz między mity to muszę włożyć" - te słowa śpiewano w bajce:</vt:lpstr>
      <vt:lpstr>Pytanie  6/36  Co zrobiła Mulan by dostać się do armii?</vt:lpstr>
      <vt:lpstr>Pytanie  6/36  Co zrobiła Mulan by dostać się do armii?</vt:lpstr>
      <vt:lpstr>Pytanie  7/36  Przyjacielem Arielki w "Małej Syrence" był:</vt:lpstr>
      <vt:lpstr>Pytanie  7/36  Przyjacielem Arielki w "Małej Syrence" był:</vt:lpstr>
      <vt:lpstr>Pytanie  8/36  Kto nazywał Puchatka swoim "najlepszym przyjacielem"?</vt:lpstr>
      <vt:lpstr>Pytanie  8/36  Kto nazywał Puchatka swoim "najlepszym przyjacielem"?</vt:lpstr>
      <vt:lpstr>Pytanie  9/36  Ile było dalmatańczyków w tytule animacji Disneya?</vt:lpstr>
      <vt:lpstr>Pytanie  9/36  Ile było dalmatańczyków w tytule animacji Disneya?</vt:lpstr>
      <vt:lpstr>Pytanie  10/36  Gdzie "mieszkał" dżinn uwolniony przez Aladyna?</vt:lpstr>
      <vt:lpstr>Pytanie  10/36  Gdzie "mieszkał" dżinn uwolniony przez Aladyna?</vt:lpstr>
      <vt:lpstr>Pytanie  11/36  W jaki sposób słonik Dumbo mógł latać?</vt:lpstr>
      <vt:lpstr>Pytanie  11/36  W jaki sposób słonik Dumbo mógł latać?</vt:lpstr>
      <vt:lpstr>Pytanie  12/36  Jak miała na imię główna bohaterka bajki "Piękna i bestia"</vt:lpstr>
      <vt:lpstr>Pytanie  12/36  Jak miała na imię główna bohaterka bajki "Piękna i bestia"</vt:lpstr>
      <vt:lpstr>Pytanie  13/36  Jak doszło do słynnego przypadkowego pocałunku w bajce "Zakochany Kundel"?</vt:lpstr>
      <vt:lpstr>Pytanie  13/36  Jak doszło do słynnego przypadkowego pocałunku w bajce "Zakochany Kundel"?</vt:lpstr>
      <vt:lpstr>Pytanie  14/36  Bambi był:</vt:lpstr>
      <vt:lpstr>Pytanie  14/36  Bambi był:</vt:lpstr>
      <vt:lpstr>Pytanie  15/36  Zielony jegomość, który jest jak cebula to oczywiście:</vt:lpstr>
      <vt:lpstr>Pytanie  15/36  Zielony jegomość, który jest jak cebula to oczywiście:</vt:lpstr>
      <vt:lpstr>Pytanie  16/36  Jak nazywał się smok z filmu Mulan?</vt:lpstr>
      <vt:lpstr>Pytanie  16/36  Jak nazywał się smok z filmu Mulan?</vt:lpstr>
      <vt:lpstr>Pytanie  17/36  Najsmutniejsza scena w historii bajek disneya dotyczy lwa o imieniu:</vt:lpstr>
      <vt:lpstr>Pytanie  17/36  Najsmutniejsza scena w historii bajek disneya dotyczy lwa o imieniu:</vt:lpstr>
      <vt:lpstr>Pytanie  18/36  Główny, nastoletni bohater filmu Coco z 2017 roku to:</vt:lpstr>
      <vt:lpstr>Pytanie  18/36  Główny, nastoletni bohater filmu Coco z 2017 roku to:</vt:lpstr>
      <vt:lpstr>Pytanie  19/36  Jak nazywają się dwaj nierozłączni przyjaciele Simby?</vt:lpstr>
      <vt:lpstr>Pytanie  19/36  Jak nazywają się dwaj nierozłączni przyjaciele Simby?</vt:lpstr>
      <vt:lpstr>Pytanie  20/36  Filmowa "Pocahontas" głosem Edyty Górniak śpiewa: I mądry jesteś tak, Że aż słów podziwu brak, Dlaczego - powiedz mi - tak…</vt:lpstr>
      <vt:lpstr>Pytanie  20/36  Filmowa "Pocahontas" głosem Edyty Górniak śpiewa: I mądry jesteś tak, Że aż słów podziwu brak, Dlaczego - powiedz mi - tak…</vt:lpstr>
      <vt:lpstr>Pytanie  21/36  "Na koniec świata i jeszcze dalej" - to powiedzenie, którego bohatera "Toy Story"</vt:lpstr>
      <vt:lpstr>Pytanie  21/36  "Na koniec świata i jeszcze dalej" - to powiedzenie, którego bohatera "Toy Story"</vt:lpstr>
      <vt:lpstr>Pytanie  22/36  Kim była Esmeralda, do której wzdychał Quasimodo w "Dzwonniku z Notre Dame"?</vt:lpstr>
      <vt:lpstr>Pytanie  22/36  Kim była Esmeralda, do której wzdychał Quasimodo w "Dzwonniku z Notre Dame"?</vt:lpstr>
      <vt:lpstr>Pytanie  23/36  Ofiarę złóżcie z głupiej kozy, co sama sobie winna jest. Myślałem: jakoś się ułoży, lecz między mity to muszę włożyć" - te słowa śpiewano w bajce:</vt:lpstr>
      <vt:lpstr>Pytanie  23/36  Ofiarę złóżcie z głupiej kozy, co sama sobie winna jest. Myślałem: jakoś się ułoży, lecz między mity to muszę włożyć" - te słowa śpiewano w bajce:</vt:lpstr>
      <vt:lpstr>Pytanie  24/36  Co zrobiła Mulan by dostać się do armii?</vt:lpstr>
      <vt:lpstr>Pytanie  24/36  Co zrobiła Mulan by dostać się do armii?</vt:lpstr>
      <vt:lpstr>Pytanie  25/36  Przyjacielem Arielki w "Małej Syrence" był:</vt:lpstr>
      <vt:lpstr>Pytanie  25/36  Przyjacielem Arielki w "Małej Syrence" był:</vt:lpstr>
      <vt:lpstr>Pytanie 26/36  Kto nazywał Puchatka swoim "najlepszym przyjacielem"?</vt:lpstr>
      <vt:lpstr>Pytanie 26/36  Kto nazywał Puchatka swoim "najlepszym przyjacielem"?</vt:lpstr>
      <vt:lpstr>Pytanie  27/36  Ile było dalmatańczyków w tytule animacji Disneya?</vt:lpstr>
      <vt:lpstr>Pytanie  27/36  Ile było dalmatańczyków w tytule animacji Disneya?</vt:lpstr>
      <vt:lpstr>Pytanie  28/36  Gdzie "mieszkał" dżinn uwolniony przez Aladyna?</vt:lpstr>
      <vt:lpstr>Pytanie  28/36  Gdzie "mieszkał" dżinn uwolniony przez Aladyna?</vt:lpstr>
      <vt:lpstr>Pytanie  29/36  W jaki sposób słonik Dumbo mógł latać?</vt:lpstr>
      <vt:lpstr>Pytanie  29/36  W jaki sposób słonik Dumbo mógł latać?</vt:lpstr>
      <vt:lpstr>Pytanie  30/36  Jak miała na imię główna bohaterka bajki "Piękna i bestia"</vt:lpstr>
      <vt:lpstr>Pytanie  30/36  Jak miała na imię główna bohaterka bajki "Piękna i bestia"</vt:lpstr>
      <vt:lpstr>Pytanie  31/36  Jak doszło do słynnego przypadkowego pocałunku w bajce "Zakochany Kundel"?</vt:lpstr>
      <vt:lpstr>Pytanie  31/36  Jak doszło do słynnego przypadkowego pocałunku w bajce "Zakochany Kundel"?</vt:lpstr>
      <vt:lpstr>Pytanie  32/36  Bambi był:</vt:lpstr>
      <vt:lpstr>Pytanie  32/36  Bambi był:</vt:lpstr>
      <vt:lpstr>Pytanie  33/36  Zielony jegomość, który jest jak cebula to oczywiście:</vt:lpstr>
      <vt:lpstr>Pytanie  33/36  Zielony jegomość, który jest jak cebula to oczywiście:</vt:lpstr>
      <vt:lpstr>Pytanie  34/36  Jak nazywał się smok z filmu Mulan?</vt:lpstr>
      <vt:lpstr>Pytanie  34/36  Jak nazywał się smok z filmu Mulan?</vt:lpstr>
      <vt:lpstr>Pytanie  35/36  Najsmutniejsza scena w historii bajek disneya dotyczy lwa o imieniu:</vt:lpstr>
      <vt:lpstr>Pytanie  35/36  Najsmutniejsza scena w historii bajek disneya dotyczy lwa o imieniu:</vt:lpstr>
      <vt:lpstr>Pytanie  36/36  Główny, nastoletni bohater filmu Coco z 2017 roku to:</vt:lpstr>
      <vt:lpstr>Pytanie  36/36  Główny, nastoletni bohater filmu Coco z 2017 roku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Jak nazywają się dwaj nierozłączni przyjaciele Simby? A. Timon i Pumba B. Simon i Rumba C. Limon i Bumba D. Pimon i Tumba</dc:title>
  <dc:creator>Andrzej Kasperkiewicz</dc:creator>
  <cp:lastModifiedBy>Tropem Przygody</cp:lastModifiedBy>
  <cp:revision>2</cp:revision>
  <dcterms:created xsi:type="dcterms:W3CDTF">2022-02-15T11:20:31Z</dcterms:created>
  <dcterms:modified xsi:type="dcterms:W3CDTF">2023-01-03T10:04:44Z</dcterms:modified>
</cp:coreProperties>
</file>